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1" r:id="rId15"/>
    <p:sldId id="293" r:id="rId16"/>
    <p:sldId id="292" r:id="rId17"/>
    <p:sldId id="278" r:id="rId18"/>
    <p:sldId id="284" r:id="rId19"/>
    <p:sldId id="285" r:id="rId20"/>
    <p:sldId id="270" r:id="rId21"/>
    <p:sldId id="275" r:id="rId22"/>
    <p:sldId id="274" r:id="rId23"/>
    <p:sldId id="280" r:id="rId24"/>
    <p:sldId id="295" r:id="rId25"/>
    <p:sldId id="271" r:id="rId26"/>
    <p:sldId id="273" r:id="rId27"/>
    <p:sldId id="276" r:id="rId28"/>
    <p:sldId id="277" r:id="rId29"/>
    <p:sldId id="272" r:id="rId30"/>
    <p:sldId id="282" r:id="rId31"/>
    <p:sldId id="281" r:id="rId32"/>
    <p:sldId id="283" r:id="rId33"/>
    <p:sldId id="286" r:id="rId34"/>
    <p:sldId id="289" r:id="rId35"/>
    <p:sldId id="287" r:id="rId36"/>
    <p:sldId id="294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3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Srpen\18.%208.%202025\Kopie%20-%20Rozbory-pro%20ek.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Srpen\18.%208.%202025\Kopie%20-%20Rozbory-pro%20ek.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Srpen\18.%208.%202025\Kopie%20-%20Rozbory-pro%20ek.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Srpen\18.%208.%202025\Kopie%20-%20Rozbory-pro%20ek.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Srpen\18.%208.%202025\Kopie%20-%20Rozbory-pro%20ek..xlsx" TargetMode="External"/></Relationships>
</file>

<file path=ppt/charts/_rels/chart5.xml.rels><?xml version="1.0" encoding="UTF-8" standalone="yes"?>
<Relationships xmlns="http://schemas.openxmlformats.org/package/2006/relationships"><Relationship Id="rId4" Type="http://schemas.microsoft.com/office/2011/relationships/chartColorStyle" Target="colors5.xml"/><Relationship Id="rId3" Type="http://schemas.microsoft.com/office/2011/relationships/chartStyle" Target="style5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Srpen\18.%208.%202025\Kopie%20-%20Rozbory-pro%20ek.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Srpen\18.%208.%202025\Kopie%20-%20Rozbory-pro%20ek.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Srpen\18.%208.%202025\Kopie%20-%20Rozbory-pro%20ek.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Srpen\18.%208.%202025\Kopie%20-%20Rozbory-pro%20ek.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Srpen\18.%208.%202025\Kopie%20-%20Rozbory-pro%20ek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'PV-2'!$A$50:$A$100</c:f>
              <c:numCache>
                <c:formatCode>m/d/yyyy</c:formatCode>
                <c:ptCount val="51"/>
                <c:pt idx="0" c:formatCode="m/d/yyyy">
                  <c:v>45755</c:v>
                </c:pt>
                <c:pt idx="1" c:formatCode="m/d/yyyy">
                  <c:v>45756</c:v>
                </c:pt>
                <c:pt idx="2" c:formatCode="m/d/yyyy">
                  <c:v>45757</c:v>
                </c:pt>
                <c:pt idx="3" c:formatCode="m/d/yyyy">
                  <c:v>45758</c:v>
                </c:pt>
                <c:pt idx="4" c:formatCode="m/d/yyyy">
                  <c:v>45759</c:v>
                </c:pt>
                <c:pt idx="5" c:formatCode="m/d/yyyy">
                  <c:v>45760</c:v>
                </c:pt>
                <c:pt idx="6" c:formatCode="m/d/yyyy">
                  <c:v>45761</c:v>
                </c:pt>
                <c:pt idx="7" c:formatCode="m/d/yyyy">
                  <c:v>45762</c:v>
                </c:pt>
                <c:pt idx="8" c:formatCode="m/d/yyyy">
                  <c:v>45763</c:v>
                </c:pt>
                <c:pt idx="9" c:formatCode="m/d/yyyy">
                  <c:v>45764</c:v>
                </c:pt>
                <c:pt idx="10" c:formatCode="m/d/yyyy">
                  <c:v>45769</c:v>
                </c:pt>
                <c:pt idx="11" c:formatCode="m/d/yyyy">
                  <c:v>45772</c:v>
                </c:pt>
                <c:pt idx="12" c:formatCode="m/d/yyyy">
                  <c:v>45775</c:v>
                </c:pt>
                <c:pt idx="13" c:formatCode="m/d/yyyy">
                  <c:v>45778</c:v>
                </c:pt>
                <c:pt idx="14" c:formatCode="m/d/yyyy">
                  <c:v>45782</c:v>
                </c:pt>
                <c:pt idx="15" c:formatCode="m/d/yyyy">
                  <c:v>45785</c:v>
                </c:pt>
                <c:pt idx="16" c:formatCode="m/d/yyyy">
                  <c:v>45789</c:v>
                </c:pt>
                <c:pt idx="17" c:formatCode="m/d/yyyy">
                  <c:v>45792</c:v>
                </c:pt>
                <c:pt idx="18" c:formatCode="m/d/yyyy">
                  <c:v>45796</c:v>
                </c:pt>
                <c:pt idx="19" c:formatCode="m/d/yyyy">
                  <c:v>45799</c:v>
                </c:pt>
                <c:pt idx="20" c:formatCode="m/d/yyyy">
                  <c:v>45803</c:v>
                </c:pt>
                <c:pt idx="21" c:formatCode="m/d/yyyy">
                  <c:v>45806</c:v>
                </c:pt>
                <c:pt idx="22" c:formatCode="m/d/yyyy">
                  <c:v>45810</c:v>
                </c:pt>
                <c:pt idx="23" c:formatCode="m/d/yyyy">
                  <c:v>45814</c:v>
                </c:pt>
                <c:pt idx="24" c:formatCode="m/d/yyyy">
                  <c:v>45817</c:v>
                </c:pt>
                <c:pt idx="25" c:formatCode="m/d/yyyy">
                  <c:v>45820</c:v>
                </c:pt>
                <c:pt idx="26" c:formatCode="m/d/yyyy">
                  <c:v>45824</c:v>
                </c:pt>
                <c:pt idx="27" c:formatCode="m/d/yyyy">
                  <c:v>45827</c:v>
                </c:pt>
                <c:pt idx="28" c:formatCode="m/d/yyyy">
                  <c:v>45831</c:v>
                </c:pt>
                <c:pt idx="29" c:formatCode="m/d/yyyy">
                  <c:v>45833</c:v>
                </c:pt>
                <c:pt idx="30" c:formatCode="m/d/yyyy">
                  <c:v>45834</c:v>
                </c:pt>
                <c:pt idx="31" c:formatCode="m/d/yyyy">
                  <c:v>45835</c:v>
                </c:pt>
                <c:pt idx="32" c:formatCode="m/d/yyyy">
                  <c:v>45836</c:v>
                </c:pt>
                <c:pt idx="33" c:formatCode="m/d/yyyy">
                  <c:v>45837</c:v>
                </c:pt>
                <c:pt idx="34" c:formatCode="m/d/yyyy">
                  <c:v>45838</c:v>
                </c:pt>
                <c:pt idx="35" c:formatCode="m/d/yyyy">
                  <c:v>45839</c:v>
                </c:pt>
                <c:pt idx="36" c:formatCode="m/d/yyyy">
                  <c:v>45840</c:v>
                </c:pt>
                <c:pt idx="37" c:formatCode="m/d/yyyy">
                  <c:v>45841</c:v>
                </c:pt>
                <c:pt idx="38" c:formatCode="m/d/yyyy">
                  <c:v>45842</c:v>
                </c:pt>
                <c:pt idx="39" c:formatCode="m/d/yyyy">
                  <c:v>45845</c:v>
                </c:pt>
                <c:pt idx="40" c:formatCode="m/d/yyyy">
                  <c:v>45848</c:v>
                </c:pt>
                <c:pt idx="41" c:formatCode="m/d/yyyy">
                  <c:v>45852</c:v>
                </c:pt>
                <c:pt idx="42" c:formatCode="m/d/yyyy">
                  <c:v>45855</c:v>
                </c:pt>
                <c:pt idx="43" c:formatCode="m/d/yyyy">
                  <c:v>45859</c:v>
                </c:pt>
                <c:pt idx="44" c:formatCode="m/d/yyyy">
                  <c:v>45862</c:v>
                </c:pt>
                <c:pt idx="45" c:formatCode="m/d/yyyy">
                  <c:v>45866</c:v>
                </c:pt>
                <c:pt idx="46" c:formatCode="m/d/yyyy">
                  <c:v>45873</c:v>
                </c:pt>
                <c:pt idx="47" c:formatCode="m/d/yyyy">
                  <c:v>45880</c:v>
                </c:pt>
                <c:pt idx="48" c:formatCode="m/d/yyyy">
                  <c:v>45887</c:v>
                </c:pt>
              </c:numCache>
            </c:numRef>
          </c:cat>
          <c:val>
            <c:numRef>
              <c:f>'PV-2'!$B$50:$B$100</c:f>
              <c:numCache>
                <c:formatCode>General</c:formatCode>
                <c:ptCount val="51"/>
                <c:pt idx="0">
                  <c:v>6.7</c:v>
                </c:pt>
                <c:pt idx="1">
                  <c:v>3.75</c:v>
                </c:pt>
                <c:pt idx="2">
                  <c:v>2.15</c:v>
                </c:pt>
                <c:pt idx="3">
                  <c:v>1.2</c:v>
                </c:pt>
                <c:pt idx="4">
                  <c:v>9.7</c:v>
                </c:pt>
                <c:pt idx="5">
                  <c:v>2</c:v>
                </c:pt>
                <c:pt idx="6">
                  <c:v>2.43</c:v>
                </c:pt>
                <c:pt idx="7">
                  <c:v>4.46</c:v>
                </c:pt>
                <c:pt idx="8">
                  <c:v>2.61</c:v>
                </c:pt>
                <c:pt idx="9">
                  <c:v>2.28</c:v>
                </c:pt>
                <c:pt idx="10">
                  <c:v>2.27</c:v>
                </c:pt>
                <c:pt idx="11">
                  <c:v>0.5</c:v>
                </c:pt>
                <c:pt idx="12">
                  <c:v>0.817</c:v>
                </c:pt>
                <c:pt idx="13" c:formatCode="@">
                  <c:v>0</c:v>
                </c:pt>
                <c:pt idx="14">
                  <c:v>1.37</c:v>
                </c:pt>
                <c:pt idx="15">
                  <c:v>0.68</c:v>
                </c:pt>
                <c:pt idx="16">
                  <c:v>0.729</c:v>
                </c:pt>
                <c:pt idx="17">
                  <c:v>3.6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1.62</c:v>
                </c:pt>
                <c:pt idx="21">
                  <c:v>5.6</c:v>
                </c:pt>
                <c:pt idx="22" c:formatCode="@">
                  <c:v>0</c:v>
                </c:pt>
                <c:pt idx="23">
                  <c:v>1.9</c:v>
                </c:pt>
                <c:pt idx="24">
                  <c:v>2.95</c:v>
                </c:pt>
                <c:pt idx="25">
                  <c:v>4.4</c:v>
                </c:pt>
                <c:pt idx="26" c:formatCode="@">
                  <c:v>0</c:v>
                </c:pt>
                <c:pt idx="27">
                  <c:v>2.2</c:v>
                </c:pt>
                <c:pt idx="28">
                  <c:v>3.74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>
                  <c:v>4.2</c:v>
                </c:pt>
                <c:pt idx="33" c:formatCode="@">
                  <c:v>0</c:v>
                </c:pt>
                <c:pt idx="34">
                  <c:v>1.18</c:v>
                </c:pt>
                <c:pt idx="35" c:formatCode="@">
                  <c:v>0</c:v>
                </c:pt>
                <c:pt idx="36">
                  <c:v>1.07</c:v>
                </c:pt>
                <c:pt idx="37">
                  <c:v>7.44</c:v>
                </c:pt>
                <c:pt idx="38">
                  <c:v>5.1</c:v>
                </c:pt>
                <c:pt idx="39" c:formatCode="@">
                  <c:v>0</c:v>
                </c:pt>
                <c:pt idx="40" c:formatCode="@">
                  <c:v>0</c:v>
                </c:pt>
                <c:pt idx="41">
                  <c:v>2.4</c:v>
                </c:pt>
                <c:pt idx="42">
                  <c:v>1.37</c:v>
                </c:pt>
                <c:pt idx="43" c:formatCode="@">
                  <c:v>0</c:v>
                </c:pt>
                <c:pt idx="44" c:formatCode="@">
                  <c:v>0.77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>
                  <c:v>0.849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2ca95e4-19a5-4d48-92f2-d1626f553ecc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  <c:pt idx="27" c:formatCode="m/d/yyyy">
                  <c:v>45833</c:v>
                </c:pt>
                <c:pt idx="28" c:formatCode="m/d/yyyy">
                  <c:v>45834</c:v>
                </c:pt>
                <c:pt idx="29" c:formatCode="m/d/yyyy">
                  <c:v>45835</c:v>
                </c:pt>
                <c:pt idx="30" c:formatCode="m/d/yyyy">
                  <c:v>45836</c:v>
                </c:pt>
                <c:pt idx="31" c:formatCode="m/d/yyyy">
                  <c:v>45837</c:v>
                </c:pt>
                <c:pt idx="32" c:formatCode="m/d/yyyy">
                  <c:v>45838</c:v>
                </c:pt>
                <c:pt idx="33" c:formatCode="m/d/yyyy">
                  <c:v>45839</c:v>
                </c:pt>
                <c:pt idx="34" c:formatCode="m/d/yyyy">
                  <c:v>45840</c:v>
                </c:pt>
                <c:pt idx="35" c:formatCode="m/d/yyyy">
                  <c:v>45841</c:v>
                </c:pt>
                <c:pt idx="36" c:formatCode="m/d/yyyy">
                  <c:v>45842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8c0caa3d-1436-4d6d-b097-381e8bb2af1c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6fe7daa7-0a23-4551-af40-fbe0e8108284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0b01eeb-9f3c-490a-ab30-9fe179dccc91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3354bd77-d7fb-40ee-9096-5fb4be7da4e9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'P-3(P-17A)'!$A$6:$A$46</c:f>
              <c:numCache>
                <c:formatCode>m/d/yyyy</c:formatCode>
                <c:ptCount val="41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  <c:pt idx="24" c:formatCode="m/d/yyyy">
                  <c:v>45833</c:v>
                </c:pt>
                <c:pt idx="25" c:formatCode="m/d/yyyy">
                  <c:v>45834</c:v>
                </c:pt>
                <c:pt idx="26" c:formatCode="m/d/yyyy">
                  <c:v>45835</c:v>
                </c:pt>
                <c:pt idx="27" c:formatCode="m/d/yyyy">
                  <c:v>45836</c:v>
                </c:pt>
                <c:pt idx="28" c:formatCode="m/d/yyyy">
                  <c:v>45837</c:v>
                </c:pt>
                <c:pt idx="29" c:formatCode="m/d/yyyy">
                  <c:v>45838</c:v>
                </c:pt>
                <c:pt idx="30" c:formatCode="m/d/yyyy">
                  <c:v>45839</c:v>
                </c:pt>
                <c:pt idx="31" c:formatCode="m/d/yyyy">
                  <c:v>45840</c:v>
                </c:pt>
                <c:pt idx="32" c:formatCode="m/d/yyyy">
                  <c:v>45841</c:v>
                </c:pt>
                <c:pt idx="33" c:formatCode="m/d/yyyy">
                  <c:v>45842</c:v>
                </c:pt>
              </c:numCache>
            </c:numRef>
          </c:cat>
          <c:val>
            <c:numRef>
              <c:f>'P-3(P-17A)'!$B$6:$B$46</c:f>
              <c:numCache>
                <c:formatCode>General</c:formatCode>
                <c:ptCount val="41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a224a72-5b66-4b0d-853f-b0a7af8ebb96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'PV-4'!$A$7:$A$100</c:f>
              <c:numCache>
                <c:formatCode>m/d/yyyy</c:formatCode>
                <c:ptCount val="94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  <c:pt idx="58" c:formatCode="m/d/yyyy">
                  <c:v>45796</c:v>
                </c:pt>
                <c:pt idx="59" c:formatCode="m/d/yyyy">
                  <c:v>45799</c:v>
                </c:pt>
                <c:pt idx="60" c:formatCode="m/d/yyyy">
                  <c:v>45803</c:v>
                </c:pt>
                <c:pt idx="61" c:formatCode="m/d/yyyy">
                  <c:v>45806</c:v>
                </c:pt>
                <c:pt idx="62" c:formatCode="m/d/yyyy">
                  <c:v>45810</c:v>
                </c:pt>
                <c:pt idx="63" c:formatCode="m/d/yyyy">
                  <c:v>45814</c:v>
                </c:pt>
                <c:pt idx="64" c:formatCode="m/d/yyyy">
                  <c:v>45817</c:v>
                </c:pt>
                <c:pt idx="65" c:formatCode="m/d/yyyy">
                  <c:v>45820</c:v>
                </c:pt>
                <c:pt idx="66" c:formatCode="m/d/yyyy">
                  <c:v>45824</c:v>
                </c:pt>
                <c:pt idx="67" c:formatCode="m/d/yyyy">
                  <c:v>45827</c:v>
                </c:pt>
                <c:pt idx="68" c:formatCode="m/d/yyyy">
                  <c:v>45831</c:v>
                </c:pt>
                <c:pt idx="69" c:formatCode="m/d/yyyy">
                  <c:v>45833</c:v>
                </c:pt>
                <c:pt idx="70" c:formatCode="m/d/yyyy">
                  <c:v>45834</c:v>
                </c:pt>
                <c:pt idx="71" c:formatCode="m/d/yyyy">
                  <c:v>45835</c:v>
                </c:pt>
                <c:pt idx="72" c:formatCode="m/d/yyyy">
                  <c:v>45836</c:v>
                </c:pt>
                <c:pt idx="73" c:formatCode="m/d/yyyy">
                  <c:v>45837</c:v>
                </c:pt>
                <c:pt idx="74" c:formatCode="m/d/yyyy">
                  <c:v>45838</c:v>
                </c:pt>
                <c:pt idx="75" c:formatCode="m/d/yyyy">
                  <c:v>45839</c:v>
                </c:pt>
                <c:pt idx="76" c:formatCode="m/d/yyyy">
                  <c:v>45840</c:v>
                </c:pt>
                <c:pt idx="77" c:formatCode="m/d/yyyy">
                  <c:v>45841</c:v>
                </c:pt>
                <c:pt idx="78" c:formatCode="m/d/yyyy">
                  <c:v>45842</c:v>
                </c:pt>
                <c:pt idx="79" c:formatCode="m/d/yyyy">
                  <c:v>45845</c:v>
                </c:pt>
                <c:pt idx="80" c:formatCode="m/d/yyyy">
                  <c:v>45848</c:v>
                </c:pt>
                <c:pt idx="81" c:formatCode="m/d/yyyy">
                  <c:v>45852</c:v>
                </c:pt>
                <c:pt idx="82" c:formatCode="m/d/yyyy">
                  <c:v>45855</c:v>
                </c:pt>
                <c:pt idx="83" c:formatCode="m/d/yyyy">
                  <c:v>45859</c:v>
                </c:pt>
                <c:pt idx="84" c:formatCode="m/d/yyyy">
                  <c:v>45862</c:v>
                </c:pt>
                <c:pt idx="85" c:formatCode="m/d/yyyy">
                  <c:v>45866</c:v>
                </c:pt>
                <c:pt idx="86" c:formatCode="m/d/yyyy">
                  <c:v>45873</c:v>
                </c:pt>
                <c:pt idx="87" c:formatCode="m/d/yyyy">
                  <c:v>45880</c:v>
                </c:pt>
                <c:pt idx="88" c:formatCode="m/d/yyyy">
                  <c:v>45887</c:v>
                </c:pt>
              </c:numCache>
            </c:numRef>
          </c:cat>
          <c:val>
            <c:numRef>
              <c:f>'PV-4'!$B$7:$B$100</c:f>
              <c:numCache>
                <c:formatCode>#0.0</c:formatCode>
                <c:ptCount val="94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  <c:pt idx="59" c:formatCode="@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 c:formatCode="@">
                  <c:v>0</c:v>
                </c:pt>
                <c:pt idx="66" c:formatCode="@">
                  <c:v>0</c:v>
                </c:pt>
                <c:pt idx="67" c:formatCode="@">
                  <c:v>0</c:v>
                </c:pt>
                <c:pt idx="68" c:formatCode="@">
                  <c:v>0</c:v>
                </c:pt>
                <c:pt idx="69" c:formatCode="@">
                  <c:v>0</c:v>
                </c:pt>
                <c:pt idx="70" c:formatCode="@">
                  <c:v>0</c:v>
                </c:pt>
                <c:pt idx="71" c:formatCode="@">
                  <c:v>0</c:v>
                </c:pt>
                <c:pt idx="72" c:formatCode="@">
                  <c:v>0</c:v>
                </c:pt>
                <c:pt idx="73" c:formatCode="@">
                  <c:v>0</c:v>
                </c:pt>
                <c:pt idx="74" c:formatCode="@">
                  <c:v>0</c:v>
                </c:pt>
                <c:pt idx="75" c:formatCode="@">
                  <c:v>0</c:v>
                </c:pt>
                <c:pt idx="76" c:formatCode="@">
                  <c:v>0</c:v>
                </c:pt>
                <c:pt idx="77" c:formatCode="@">
                  <c:v>0</c:v>
                </c:pt>
                <c:pt idx="78" c:formatCode="@">
                  <c:v>0</c:v>
                </c:pt>
                <c:pt idx="79" c:formatCode="@">
                  <c:v>0</c:v>
                </c:pt>
                <c:pt idx="80" c:formatCode="@">
                  <c:v>0</c:v>
                </c:pt>
                <c:pt idx="81" c:formatCode="@">
                  <c:v>0</c:v>
                </c:pt>
                <c:pt idx="82" c:formatCode="@">
                  <c:v>0</c:v>
                </c:pt>
                <c:pt idx="83" c:formatCode="@">
                  <c:v>0</c:v>
                </c:pt>
                <c:pt idx="84" c:formatCode="@">
                  <c:v>0</c:v>
                </c:pt>
                <c:pt idx="85" c:formatCode="@">
                  <c:v>0</c:v>
                </c:pt>
                <c:pt idx="86" c:formatCode="@">
                  <c:v>0</c:v>
                </c:pt>
                <c:pt idx="87" c:formatCode="@">
                  <c:v>0</c:v>
                </c:pt>
                <c:pt idx="88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de43dbc9-e52e-44ca-80ef-3855f97003bd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'PV-5'!$A$7:$A$96</c:f>
              <c:numCache>
                <c:formatCode>m/d/yyyy</c:formatCode>
                <c:ptCount val="90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  <c:pt idx="57" c:formatCode="m/d/yyyy">
                  <c:v>45796</c:v>
                </c:pt>
                <c:pt idx="58" c:formatCode="m/d/yyyy">
                  <c:v>45799</c:v>
                </c:pt>
                <c:pt idx="59" c:formatCode="m/d/yyyy">
                  <c:v>45803</c:v>
                </c:pt>
                <c:pt idx="60" c:formatCode="m/d/yyyy">
                  <c:v>45806</c:v>
                </c:pt>
                <c:pt idx="61" c:formatCode="m/d/yyyy">
                  <c:v>45810</c:v>
                </c:pt>
                <c:pt idx="62" c:formatCode="m/d/yyyy">
                  <c:v>45814</c:v>
                </c:pt>
                <c:pt idx="63" c:formatCode="m/d/yyyy">
                  <c:v>45817</c:v>
                </c:pt>
                <c:pt idx="64" c:formatCode="m/d/yyyy">
                  <c:v>45820</c:v>
                </c:pt>
                <c:pt idx="65" c:formatCode="m/d/yyyy">
                  <c:v>45824</c:v>
                </c:pt>
                <c:pt idx="66" c:formatCode="m/d/yyyy">
                  <c:v>45827</c:v>
                </c:pt>
                <c:pt idx="67" c:formatCode="m/d/yyyy">
                  <c:v>45831</c:v>
                </c:pt>
                <c:pt idx="68" c:formatCode="m/d/yyyy">
                  <c:v>45833</c:v>
                </c:pt>
                <c:pt idx="69" c:formatCode="m/d/yyyy">
                  <c:v>45834</c:v>
                </c:pt>
                <c:pt idx="70" c:formatCode="m/d/yyyy">
                  <c:v>45835</c:v>
                </c:pt>
                <c:pt idx="71" c:formatCode="m/d/yyyy">
                  <c:v>45836</c:v>
                </c:pt>
                <c:pt idx="72" c:formatCode="m/d/yyyy">
                  <c:v>45837</c:v>
                </c:pt>
                <c:pt idx="73" c:formatCode="m/d/yyyy">
                  <c:v>45838</c:v>
                </c:pt>
                <c:pt idx="74" c:formatCode="m/d/yyyy">
                  <c:v>45839</c:v>
                </c:pt>
                <c:pt idx="75" c:formatCode="m/d/yyyy">
                  <c:v>45840</c:v>
                </c:pt>
                <c:pt idx="76" c:formatCode="m/d/yyyy">
                  <c:v>45841</c:v>
                </c:pt>
                <c:pt idx="77" c:formatCode="m/d/yyyy">
                  <c:v>45842</c:v>
                </c:pt>
                <c:pt idx="78" c:formatCode="m/d/yyyy">
                  <c:v>45845</c:v>
                </c:pt>
                <c:pt idx="79" c:formatCode="m/d/yyyy">
                  <c:v>45848</c:v>
                </c:pt>
                <c:pt idx="80" c:formatCode="m/d/yyyy">
                  <c:v>45852</c:v>
                </c:pt>
                <c:pt idx="81" c:formatCode="m/d/yyyy">
                  <c:v>45855</c:v>
                </c:pt>
                <c:pt idx="82" c:formatCode="m/d/yyyy">
                  <c:v>45859</c:v>
                </c:pt>
                <c:pt idx="83" c:formatCode="m/d/yyyy">
                  <c:v>45862</c:v>
                </c:pt>
                <c:pt idx="84" c:formatCode="m/d/yyyy">
                  <c:v>45866</c:v>
                </c:pt>
                <c:pt idx="85" c:formatCode="m/d/yyyy">
                  <c:v>45873</c:v>
                </c:pt>
                <c:pt idx="86" c:formatCode="m/d/yyyy">
                  <c:v>45880</c:v>
                </c:pt>
                <c:pt idx="87" c:formatCode="m/d/yyyy">
                  <c:v>45887</c:v>
                </c:pt>
              </c:numCache>
            </c:numRef>
          </c:cat>
          <c:val>
            <c:numRef>
              <c:f>'PV-5'!$B$7:$B$96</c:f>
              <c:numCache>
                <c:formatCode>@</c:formatCode>
                <c:ptCount val="90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  <c:pt idx="57" c:formatCode="#0.0">
                  <c:v>0</c:v>
                </c:pt>
                <c:pt idx="58" c:formatCode="#0.0">
                  <c:v>0</c:v>
                </c:pt>
                <c:pt idx="59" c:formatCode="#0.0">
                  <c:v>0</c:v>
                </c:pt>
                <c:pt idx="60" c:formatCode="#0.0">
                  <c:v>0</c:v>
                </c:pt>
                <c:pt idx="61" c:formatCode="#0.0">
                  <c:v>0</c:v>
                </c:pt>
                <c:pt idx="62" c:formatCode="#0.0">
                  <c:v>0</c:v>
                </c:pt>
                <c:pt idx="63" c:formatCode="#0.0">
                  <c:v>0</c:v>
                </c:pt>
                <c:pt idx="64" c:formatCode="#0.0">
                  <c:v>0</c:v>
                </c:pt>
                <c:pt idx="65" c:formatCode="#0.0">
                  <c:v>1.56</c:v>
                </c:pt>
                <c:pt idx="66" c:formatCode="#0.0">
                  <c:v>0</c:v>
                </c:pt>
                <c:pt idx="67" c:formatCode="#0.0">
                  <c:v>0</c:v>
                </c:pt>
                <c:pt idx="68" c:formatCode="#0.0">
                  <c:v>0</c:v>
                </c:pt>
                <c:pt idx="69" c:formatCode="#0.0">
                  <c:v>0</c:v>
                </c:pt>
                <c:pt idx="70" c:formatCode="#0.0">
                  <c:v>0</c:v>
                </c:pt>
                <c:pt idx="71" c:formatCode="#0.0">
                  <c:v>0</c:v>
                </c:pt>
                <c:pt idx="72" c:formatCode="#0.0">
                  <c:v>0</c:v>
                </c:pt>
                <c:pt idx="73" c:formatCode="#0.0">
                  <c:v>0</c:v>
                </c:pt>
                <c:pt idx="74" c:formatCode="#0.0">
                  <c:v>0</c:v>
                </c:pt>
                <c:pt idx="75" c:formatCode="#0.0">
                  <c:v>0</c:v>
                </c:pt>
                <c:pt idx="76" c:formatCode="#0.0">
                  <c:v>0</c:v>
                </c:pt>
                <c:pt idx="77" c:formatCode="#0.0">
                  <c:v>0</c:v>
                </c:pt>
                <c:pt idx="78" c:formatCode="#0.0">
                  <c:v>0</c:v>
                </c:pt>
                <c:pt idx="79" c:formatCode="#0.0">
                  <c:v>0</c:v>
                </c:pt>
                <c:pt idx="80" c:formatCode="#0.0">
                  <c:v>0.9</c:v>
                </c:pt>
                <c:pt idx="81" c:formatCode="#0.0">
                  <c:v>0</c:v>
                </c:pt>
                <c:pt idx="82" c:formatCode="#0.0">
                  <c:v>0</c:v>
                </c:pt>
                <c:pt idx="83" c:formatCode="#0.0">
                  <c:v>0</c:v>
                </c:pt>
                <c:pt idx="84" c:formatCode="#0.0">
                  <c:v>0</c:v>
                </c:pt>
                <c:pt idx="85" c:formatCode="#0.0">
                  <c:v>0</c:v>
                </c:pt>
                <c:pt idx="86" c:formatCode="#0.0">
                  <c:v>0</c:v>
                </c:pt>
                <c:pt idx="87" c:formatCode="#0.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0710941-0464-450c-815d-9372a8d564b0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'PV-6'!$A$41:$A$100</c:f>
              <c:numCache>
                <c:formatCode>m/d/yyyy</c:formatCode>
                <c:ptCount val="60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  <c:pt idx="30" c:formatCode="m/d/yyyy">
                  <c:v>45833</c:v>
                </c:pt>
                <c:pt idx="31" c:formatCode="m/d/yyyy">
                  <c:v>45834</c:v>
                </c:pt>
                <c:pt idx="32" c:formatCode="m/d/yyyy">
                  <c:v>45835</c:v>
                </c:pt>
                <c:pt idx="33" c:formatCode="m/d/yyyy">
                  <c:v>45836</c:v>
                </c:pt>
                <c:pt idx="34" c:formatCode="m/d/yyyy">
                  <c:v>45837</c:v>
                </c:pt>
                <c:pt idx="35" c:formatCode="m/d/yyyy">
                  <c:v>45838</c:v>
                </c:pt>
                <c:pt idx="36" c:formatCode="m/d/yyyy">
                  <c:v>45839</c:v>
                </c:pt>
                <c:pt idx="37" c:formatCode="m/d/yyyy">
                  <c:v>45840</c:v>
                </c:pt>
                <c:pt idx="38" c:formatCode="m/d/yyyy">
                  <c:v>45841</c:v>
                </c:pt>
                <c:pt idx="39" c:formatCode="m/d/yyyy">
                  <c:v>45842</c:v>
                </c:pt>
                <c:pt idx="40" c:formatCode="m/d/yyyy">
                  <c:v>45845</c:v>
                </c:pt>
                <c:pt idx="41" c:formatCode="m/d/yyyy">
                  <c:v>45848</c:v>
                </c:pt>
                <c:pt idx="42" c:formatCode="m/d/yyyy">
                  <c:v>45852</c:v>
                </c:pt>
                <c:pt idx="43" c:formatCode="m/d/yyyy">
                  <c:v>45855</c:v>
                </c:pt>
                <c:pt idx="44" c:formatCode="m/d/yyyy">
                  <c:v>45859</c:v>
                </c:pt>
                <c:pt idx="45" c:formatCode="m/d/yyyy">
                  <c:v>45862</c:v>
                </c:pt>
                <c:pt idx="46" c:formatCode="m/d/yyyy">
                  <c:v>45866</c:v>
                </c:pt>
                <c:pt idx="47" c:formatCode="m/d/yyyy">
                  <c:v>45873</c:v>
                </c:pt>
                <c:pt idx="48" c:formatCode="m/d/yyyy">
                  <c:v>45880</c:v>
                </c:pt>
                <c:pt idx="49" c:formatCode="m/d/yyyy">
                  <c:v>45887</c:v>
                </c:pt>
              </c:numCache>
            </c:numRef>
          </c:cat>
          <c:val>
            <c:numRef>
              <c:f>'PV-6'!$B$41:$B$100</c:f>
              <c:numCache>
                <c:formatCode>General</c:formatCode>
                <c:ptCount val="60"/>
                <c:pt idx="0">
                  <c:v>7.27</c:v>
                </c:pt>
                <c:pt idx="1">
                  <c:v>5.4</c:v>
                </c:pt>
                <c:pt idx="2">
                  <c:v>3.01</c:v>
                </c:pt>
                <c:pt idx="3">
                  <c:v>2.52</c:v>
                </c:pt>
                <c:pt idx="4">
                  <c:v>0.6</c:v>
                </c:pt>
                <c:pt idx="5" c:formatCode="@">
                  <c:v>0</c:v>
                </c:pt>
                <c:pt idx="6">
                  <c:v>0.9</c:v>
                </c:pt>
                <c:pt idx="7">
                  <c:v>0.656</c:v>
                </c:pt>
                <c:pt idx="8" c:formatCode="@">
                  <c:v>0</c:v>
                </c:pt>
                <c:pt idx="9">
                  <c:v>1.94</c:v>
                </c:pt>
                <c:pt idx="10" c:formatCode="@">
                  <c:v>0</c:v>
                </c:pt>
                <c:pt idx="11" c:formatCode="@">
                  <c:v>0.708</c:v>
                </c:pt>
                <c:pt idx="12">
                  <c:v>0.5</c:v>
                </c:pt>
                <c:pt idx="13">
                  <c:v>0.5</c:v>
                </c:pt>
                <c:pt idx="14">
                  <c:v>1.3</c:v>
                </c:pt>
                <c:pt idx="15">
                  <c:v>1.08</c:v>
                </c:pt>
                <c:pt idx="16">
                  <c:v>0.67</c:v>
                </c:pt>
                <c:pt idx="17" c:formatCode="@">
                  <c:v>0</c:v>
                </c:pt>
                <c:pt idx="18" c:formatCode="@">
                  <c:v>0</c:v>
                </c:pt>
                <c:pt idx="19">
                  <c:v>0.584</c:v>
                </c:pt>
                <c:pt idx="20" c:formatCode="@">
                  <c:v>0</c:v>
                </c:pt>
                <c:pt idx="21">
                  <c:v>1.93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>
                  <c:v>1.37</c:v>
                </c:pt>
                <c:pt idx="28" c:formatCode="@">
                  <c:v>0</c:v>
                </c:pt>
                <c:pt idx="29">
                  <c:v>0.913</c:v>
                </c:pt>
                <c:pt idx="30" c:formatCode="@">
                  <c:v>0</c:v>
                </c:pt>
                <c:pt idx="31" c:formatCode="@">
                  <c:v>0</c:v>
                </c:pt>
                <c:pt idx="32">
                  <c:v>0.5</c:v>
                </c:pt>
                <c:pt idx="33" c:formatCode="@">
                  <c:v>0</c:v>
                </c:pt>
                <c:pt idx="34">
                  <c:v>0.8</c:v>
                </c:pt>
                <c:pt idx="35">
                  <c:v>0.898</c:v>
                </c:pt>
                <c:pt idx="36">
                  <c:v>1.14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>
                  <c:v>1.2</c:v>
                </c:pt>
                <c:pt idx="43" c:formatCode="@">
                  <c:v>0</c:v>
                </c:pt>
                <c:pt idx="44">
                  <c:v>1.5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>
                  <c:v>1.1</c:v>
                </c:pt>
                <c:pt idx="49">
                  <c:v>1.1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5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3611651-5d40-4a8b-ba9a-f62509f13a94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PV-7</c:f>
              <c:strCache>
                <c:ptCount val="1"/>
                <c:pt idx="0">
                  <c:v>PV-7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'PV-7'!$A$7:$A$74</c:f>
              <c:numCache>
                <c:formatCode>m/d/yyyy</c:formatCode>
                <c:ptCount val="68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  <c:pt idx="46" c:formatCode="m/d/yyyy">
                  <c:v>45785</c:v>
                </c:pt>
                <c:pt idx="47" c:formatCode="m/d/yyyy">
                  <c:v>45792</c:v>
                </c:pt>
                <c:pt idx="48" c:formatCode="m/d/yyyy">
                  <c:v>45799</c:v>
                </c:pt>
                <c:pt idx="49" c:formatCode="m/d/yyyy">
                  <c:v>45806</c:v>
                </c:pt>
                <c:pt idx="50" c:formatCode="m/d/yyyy">
                  <c:v>45814</c:v>
                </c:pt>
                <c:pt idx="51" c:formatCode="m/d/yyyy">
                  <c:v>45820</c:v>
                </c:pt>
                <c:pt idx="52" c:formatCode="m/d/yyyy">
                  <c:v>45827</c:v>
                </c:pt>
                <c:pt idx="53" c:formatCode="m/d/yyyy">
                  <c:v>45834</c:v>
                </c:pt>
                <c:pt idx="54" c:formatCode="m/d/yyyy">
                  <c:v>45841</c:v>
                </c:pt>
                <c:pt idx="55" c:formatCode="m/d/yyyy">
                  <c:v>45848</c:v>
                </c:pt>
                <c:pt idx="56" c:formatCode="m/d/yyyy">
                  <c:v>45855</c:v>
                </c:pt>
                <c:pt idx="57" c:formatCode="m/d/yyyy">
                  <c:v>45862</c:v>
                </c:pt>
                <c:pt idx="58" c:formatCode="m/d/yyyy">
                  <c:v>45866</c:v>
                </c:pt>
                <c:pt idx="59" c:formatCode="m/d/yyyy">
                  <c:v>45873</c:v>
                </c:pt>
                <c:pt idx="60" c:formatCode="m/d/yyyy">
                  <c:v>45880</c:v>
                </c:pt>
                <c:pt idx="61" c:formatCode="m/d/yyyy">
                  <c:v>45887</c:v>
                </c:pt>
              </c:numCache>
            </c:numRef>
          </c:cat>
          <c:val>
            <c:numRef>
              <c:f>'PV-7'!$B$7:$B$75</c:f>
              <c:numCache>
                <c:formatCode>General</c:formatCode>
                <c:ptCount val="69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  <c:pt idx="59" c:formatCode="@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d2e1f9b-1b25-4af5-821f-8506a9593eb5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PV-8</c:f>
              <c:strCache>
                <c:ptCount val="1"/>
                <c:pt idx="0">
                  <c:v>PV-8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'PV-8'!$A$7:$A$90</c:f>
              <c:numCache>
                <c:formatCode>m/d/yyyy</c:formatCode>
                <c:ptCount val="8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  <c:pt idx="52" c:formatCode="m/d/yyyy">
                  <c:v>45796</c:v>
                </c:pt>
                <c:pt idx="53" c:formatCode="m/d/yyyy">
                  <c:v>45799</c:v>
                </c:pt>
                <c:pt idx="54" c:formatCode="m/d/yyyy">
                  <c:v>45803</c:v>
                </c:pt>
                <c:pt idx="55" c:formatCode="m/d/yyyy">
                  <c:v>45806</c:v>
                </c:pt>
                <c:pt idx="56" c:formatCode="m/d/yyyy">
                  <c:v>45810</c:v>
                </c:pt>
                <c:pt idx="57" c:formatCode="m/d/yyyy">
                  <c:v>45814</c:v>
                </c:pt>
                <c:pt idx="58" c:formatCode="m/d/yyyy">
                  <c:v>45817</c:v>
                </c:pt>
                <c:pt idx="59" c:formatCode="m/d/yyyy">
                  <c:v>45820</c:v>
                </c:pt>
                <c:pt idx="60" c:formatCode="m/d/yyyy">
                  <c:v>45824</c:v>
                </c:pt>
                <c:pt idx="61" c:formatCode="m/d/yyyy">
                  <c:v>45827</c:v>
                </c:pt>
                <c:pt idx="62" c:formatCode="m/d/yyyy">
                  <c:v>45831</c:v>
                </c:pt>
                <c:pt idx="63" c:formatCode="m/d/yyyy">
                  <c:v>45833</c:v>
                </c:pt>
                <c:pt idx="64" c:formatCode="m/d/yyyy">
                  <c:v>45834</c:v>
                </c:pt>
                <c:pt idx="65" c:formatCode="m/d/yyyy">
                  <c:v>45835</c:v>
                </c:pt>
                <c:pt idx="66" c:formatCode="m/d/yyyy">
                  <c:v>45836</c:v>
                </c:pt>
                <c:pt idx="67" c:formatCode="m/d/yyyy">
                  <c:v>45837</c:v>
                </c:pt>
                <c:pt idx="68" c:formatCode="m/d/yyyy">
                  <c:v>45838</c:v>
                </c:pt>
                <c:pt idx="69" c:formatCode="m/d/yyyy">
                  <c:v>45839</c:v>
                </c:pt>
                <c:pt idx="70" c:formatCode="m/d/yyyy">
                  <c:v>45840</c:v>
                </c:pt>
                <c:pt idx="71" c:formatCode="m/d/yyyy">
                  <c:v>45841</c:v>
                </c:pt>
                <c:pt idx="72" c:formatCode="m/d/yyyy">
                  <c:v>45842</c:v>
                </c:pt>
                <c:pt idx="73" c:formatCode="m/d/yyyy">
                  <c:v>45845</c:v>
                </c:pt>
                <c:pt idx="74" c:formatCode="m/d/yyyy">
                  <c:v>45848</c:v>
                </c:pt>
                <c:pt idx="75" c:formatCode="m/d/yyyy">
                  <c:v>45852</c:v>
                </c:pt>
                <c:pt idx="76" c:formatCode="m/d/yyyy">
                  <c:v>45855</c:v>
                </c:pt>
                <c:pt idx="77" c:formatCode="m/d/yyyy">
                  <c:v>45859</c:v>
                </c:pt>
                <c:pt idx="78" c:formatCode="m/d/yyyy">
                  <c:v>45862</c:v>
                </c:pt>
                <c:pt idx="79" c:formatCode="m/d/yyyy">
                  <c:v>45866</c:v>
                </c:pt>
                <c:pt idx="80" c:formatCode="m/d/yyyy">
                  <c:v>45873</c:v>
                </c:pt>
                <c:pt idx="81" c:formatCode="m/d/yyyy">
                  <c:v>45880</c:v>
                </c:pt>
                <c:pt idx="82" c:formatCode="m/d/yyyy">
                  <c:v>45887</c:v>
                </c:pt>
              </c:numCache>
            </c:numRef>
          </c:cat>
          <c:val>
            <c:numRef>
              <c:f>'PV-8'!$B$7:$B$90</c:f>
              <c:numCache>
                <c:formatCode>General</c:formatCode>
                <c:ptCount val="84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>
                  <c:v>0.508</c:v>
                </c:pt>
                <c:pt idx="59">
                  <c:v>1</c:v>
                </c:pt>
                <c:pt idx="60">
                  <c:v>0.685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>
                  <c:v>2</c:v>
                </c:pt>
                <c:pt idx="66" c:formatCode="@">
                  <c:v>0</c:v>
                </c:pt>
                <c:pt idx="67" c:formatCode="@">
                  <c:v>0</c:v>
                </c:pt>
                <c:pt idx="68" c:formatCode="@">
                  <c:v>0</c:v>
                </c:pt>
                <c:pt idx="69" c:formatCode="@">
                  <c:v>0</c:v>
                </c:pt>
                <c:pt idx="70" c:formatCode="@">
                  <c:v>0</c:v>
                </c:pt>
                <c:pt idx="71" c:formatCode="@">
                  <c:v>0</c:v>
                </c:pt>
                <c:pt idx="72" c:formatCode="@">
                  <c:v>0</c:v>
                </c:pt>
                <c:pt idx="73">
                  <c:v>1.32</c:v>
                </c:pt>
                <c:pt idx="74" c:formatCode="@">
                  <c:v>0</c:v>
                </c:pt>
                <c:pt idx="75">
                  <c:v>8.5</c:v>
                </c:pt>
                <c:pt idx="76" c:formatCode="@">
                  <c:v>0</c:v>
                </c:pt>
                <c:pt idx="77" c:formatCode="@">
                  <c:v>0</c:v>
                </c:pt>
                <c:pt idx="78" c:formatCode="@">
                  <c:v>0</c:v>
                </c:pt>
                <c:pt idx="79" c:formatCode="@">
                  <c:v>0</c:v>
                </c:pt>
                <c:pt idx="80">
                  <c:v>0.773</c:v>
                </c:pt>
                <c:pt idx="81" c:formatCode="@">
                  <c:v>0</c:v>
                </c:pt>
                <c:pt idx="8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3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28128cd-2e18-44b9-bd17-533651adc758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45833</c:v>
                </c:pt>
                <c:pt idx="44" c:formatCode="m/d/yyyy">
                  <c:v>45834</c:v>
                </c:pt>
                <c:pt idx="45" c:formatCode="m/d/yyyy">
                  <c:v>45835</c:v>
                </c:pt>
                <c:pt idx="46" c:formatCode="m/d/yyyy">
                  <c:v>45836</c:v>
                </c:pt>
                <c:pt idx="47" c:formatCode="m/d/yyyy">
                  <c:v>45837</c:v>
                </c:pt>
                <c:pt idx="48" c:formatCode="m/d/yyyy">
                  <c:v>45838</c:v>
                </c:pt>
                <c:pt idx="49" c:formatCode="m/d/yyyy">
                  <c:v>45839</c:v>
                </c:pt>
                <c:pt idx="50" c:formatCode="m/d/yyyy">
                  <c:v>45840</c:v>
                </c:pt>
                <c:pt idx="51" c:formatCode="m/d/yyyy">
                  <c:v>45841</c:v>
                </c:pt>
                <c:pt idx="52" c:formatCode="m/d/yyyy">
                  <c:v>45842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e49eeca-bbea-4d04-a650-ba5ed6241b2d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PV-13B</c:f>
              <c:strCache>
                <c:ptCount val="1"/>
                <c:pt idx="0">
                  <c:v>PV-13B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'PV-13B'!$A$20:$A$80</c:f>
              <c:numCache>
                <c:formatCode>m/d/yyyy</c:formatCode>
                <c:ptCount val="61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  <c:pt idx="30" c:formatCode="m/d/yyyy">
                  <c:v>45833</c:v>
                </c:pt>
                <c:pt idx="31" c:formatCode="m/d/yyyy">
                  <c:v>45834</c:v>
                </c:pt>
                <c:pt idx="32" c:formatCode="m/d/yyyy">
                  <c:v>45835</c:v>
                </c:pt>
                <c:pt idx="33" c:formatCode="m/d/yyyy">
                  <c:v>45836</c:v>
                </c:pt>
                <c:pt idx="34" c:formatCode="m/d/yyyy">
                  <c:v>45837</c:v>
                </c:pt>
                <c:pt idx="35" c:formatCode="m/d/yyyy">
                  <c:v>45838</c:v>
                </c:pt>
                <c:pt idx="36" c:formatCode="m/d/yyyy">
                  <c:v>45839</c:v>
                </c:pt>
                <c:pt idx="37" c:formatCode="m/d/yyyy">
                  <c:v>45840</c:v>
                </c:pt>
                <c:pt idx="38" c:formatCode="m/d/yyyy">
                  <c:v>45841</c:v>
                </c:pt>
                <c:pt idx="39" c:formatCode="m/d/yyyy">
                  <c:v>45842</c:v>
                </c:pt>
                <c:pt idx="40" c:formatCode="m/d/yyyy">
                  <c:v>45845</c:v>
                </c:pt>
                <c:pt idx="41" c:formatCode="m/d/yyyy">
                  <c:v>45848</c:v>
                </c:pt>
                <c:pt idx="42" c:formatCode="m/d/yyyy">
                  <c:v>45852</c:v>
                </c:pt>
                <c:pt idx="43" c:formatCode="m/d/yyyy">
                  <c:v>45855</c:v>
                </c:pt>
                <c:pt idx="44" c:formatCode="m/d/yyyy">
                  <c:v>45859</c:v>
                </c:pt>
                <c:pt idx="45" c:formatCode="m/d/yyyy">
                  <c:v>45862</c:v>
                </c:pt>
                <c:pt idx="46" c:formatCode="m/d/yyyy">
                  <c:v>45866</c:v>
                </c:pt>
                <c:pt idx="47" c:formatCode="m/d/yyyy">
                  <c:v>45873</c:v>
                </c:pt>
                <c:pt idx="48" c:formatCode="m/d/yyyy">
                  <c:v>45880</c:v>
                </c:pt>
                <c:pt idx="49" c:formatCode="m/d/yyyy">
                  <c:v>45887</c:v>
                </c:pt>
              </c:numCache>
            </c:numRef>
          </c:cat>
          <c:val>
            <c:numRef>
              <c:f>'PV-13B'!$B$21:$B$80</c:f>
              <c:numCache>
                <c:formatCode>General</c:formatCode>
                <c:ptCount val="60"/>
                <c:pt idx="0">
                  <c:v>7</c:v>
                </c:pt>
                <c:pt idx="1">
                  <c:v>5.5</c:v>
                </c:pt>
                <c:pt idx="2">
                  <c:v>7.98</c:v>
                </c:pt>
                <c:pt idx="3">
                  <c:v>2.8</c:v>
                </c:pt>
                <c:pt idx="4">
                  <c:v>0.5</c:v>
                </c:pt>
                <c:pt idx="5">
                  <c:v>0.9</c:v>
                </c:pt>
                <c:pt idx="6">
                  <c:v>2.68</c:v>
                </c:pt>
                <c:pt idx="7">
                  <c:v>2.74</c:v>
                </c:pt>
                <c:pt idx="8">
                  <c:v>0.589</c:v>
                </c:pt>
                <c:pt idx="9" c:formatCode="@">
                  <c:v>0</c:v>
                </c:pt>
                <c:pt idx="10" c:formatCode="@">
                  <c:v>1.81</c:v>
                </c:pt>
                <c:pt idx="11" c:formatCode="@">
                  <c:v>0</c:v>
                </c:pt>
                <c:pt idx="12" c:formatCode="@">
                  <c:v>0</c:v>
                </c:pt>
                <c:pt idx="13" c:formatCode="@">
                  <c:v>0.6</c:v>
                </c:pt>
                <c:pt idx="14">
                  <c:v>0.678</c:v>
                </c:pt>
                <c:pt idx="15" c:formatCode="@">
                  <c:v>0</c:v>
                </c:pt>
                <c:pt idx="16" c:formatCode="@">
                  <c:v>0</c:v>
                </c:pt>
                <c:pt idx="17">
                  <c:v>1.2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1.07</c:v>
                </c:pt>
                <c:pt idx="21">
                  <c:v>0.9</c:v>
                </c:pt>
                <c:pt idx="22">
                  <c:v>0.9</c:v>
                </c:pt>
                <c:pt idx="23">
                  <c:v>1.2</c:v>
                </c:pt>
                <c:pt idx="24">
                  <c:v>0.616</c:v>
                </c:pt>
                <c:pt idx="25">
                  <c:v>0.7</c:v>
                </c:pt>
                <c:pt idx="26">
                  <c:v>2.43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>
                  <c:v>4.46</c:v>
                </c:pt>
                <c:pt idx="32">
                  <c:v>6.2</c:v>
                </c:pt>
                <c:pt idx="33" c:formatCode="@">
                  <c:v>0</c:v>
                </c:pt>
                <c:pt idx="34">
                  <c:v>1.66</c:v>
                </c:pt>
                <c:pt idx="35">
                  <c:v>23.7</c:v>
                </c:pt>
                <c:pt idx="36" c:formatCode="@">
                  <c:v>0</c:v>
                </c:pt>
                <c:pt idx="37" c:formatCode="@">
                  <c:v>0</c:v>
                </c:pt>
                <c:pt idx="38">
                  <c:v>20.5</c:v>
                </c:pt>
                <c:pt idx="39">
                  <c:v>5.17</c:v>
                </c:pt>
                <c:pt idx="40">
                  <c:v>1.3</c:v>
                </c:pt>
                <c:pt idx="41">
                  <c:v>2.5</c:v>
                </c:pt>
                <c:pt idx="42">
                  <c:v>12.5</c:v>
                </c:pt>
                <c:pt idx="43" c:formatCode="@">
                  <c:v>0</c:v>
                </c:pt>
                <c:pt idx="44" c:formatCode="@">
                  <c:v>0</c:v>
                </c:pt>
                <c:pt idx="45">
                  <c:v>1.84</c:v>
                </c:pt>
                <c:pt idx="46">
                  <c:v>1.2</c:v>
                </c:pt>
                <c:pt idx="47">
                  <c:v>6.7</c:v>
                </c:pt>
                <c:pt idx="48">
                  <c:v>9.62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fa5360b-aa0f-4406-97f7-5ecf879a07a4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www.khsolc.cz/images/dokumenty/khs-olomouc/Hustopece_havarie/mapa_benzen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next.codexis.cz/evropska-legislativa/EU29126" TargetMode="Externa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21" y="-133563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18. 8. 2025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9505911" y="1059743"/>
            <a:ext cx="2164881" cy="16271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040794" y="1405100"/>
            <a:ext cx="676824" cy="60965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151753" y="2768251"/>
          <a:ext cx="11149584" cy="4174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9391802" y="897534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464869" y="1371601"/>
            <a:ext cx="337810" cy="489098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98424" y="2522322"/>
          <a:ext cx="11578463" cy="4451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9196258" y="812693"/>
            <a:ext cx="2705796" cy="179447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9868436" y="1490853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05942" y="2608586"/>
          <a:ext cx="11566803" cy="4462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P29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48038" t="33011" r="20619" b="29958"/>
          <a:stretch>
            <a:fillRect/>
          </a:stretch>
        </p:blipFill>
        <p:spPr>
          <a:xfrm>
            <a:off x="433631" y="2022792"/>
            <a:ext cx="4075934" cy="27087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192210" y="3377152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t="11712" r="3512" b="-2"/>
          <a:stretch>
            <a:fillRect/>
          </a:stretch>
        </p:blipFill>
        <p:spPr>
          <a:xfrm>
            <a:off x="6431280" y="1558533"/>
            <a:ext cx="3768348" cy="40558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Regulace hladiny v nádrži č. 6 - měření poloostrov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DEKONTA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3" y="2441448"/>
            <a:ext cx="11911173" cy="315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090" y="1014907"/>
            <a:ext cx="12188644" cy="665665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Studny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2793919"/>
            <a:ext cx="12188644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20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charset="0"/>
              <a:hlinkClick r:id="rId1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sz="2000" b="1" i="1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charset="0"/>
                <a:hlinkClick r:id="rId1"/>
              </a:rPr>
              <a:t>https://www.khsolc.cz/images/dokumenty/khs-olomouc/Hustopece_havarie/mapa_benzen.html</a:t>
            </a:r>
            <a:endParaRPr kumimoji="0" lang="cs-CZ" altLang="cs-CZ" sz="2000" b="1" i="1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cs-CZ" altLang="cs-CZ" sz="16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cs-CZ" altLang="cs-CZ" sz="16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+mj-lt"/>
              </a:rPr>
              <a:t>výsledky se vždy aktualizují po obdržení protokolů z laboratoře </a:t>
            </a:r>
            <a:r>
              <a:rPr lang="cs-CZ" altLang="cs-CZ" b="1" dirty="0">
                <a:latin typeface="+mj-lt"/>
              </a:rPr>
              <a:t>přes klávesnici „F5“</a:t>
            </a:r>
            <a:endParaRPr lang="cs-CZ" altLang="cs-CZ" b="1" dirty="0">
              <a:latin typeface="+mj-lt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latin typeface="+mj-lt"/>
              </a:rPr>
              <a:t> </a:t>
            </a:r>
            <a:endParaRPr lang="cs-CZ" altLang="cs-CZ" dirty="0">
              <a:latin typeface="+mj-lt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+mj-lt"/>
              </a:rPr>
              <a:t>vyznačená místa se přibližují přes „rolovací kolečko“ na myši (po přiblížení konkrétního místa odběru jsou pod mapkou </a:t>
            </a:r>
            <a:r>
              <a:rPr lang="cs-CZ" altLang="cs-CZ" b="1" dirty="0">
                <a:latin typeface="+mj-lt"/>
              </a:rPr>
              <a:t>k dispozici všechny výsledky z daného místa</a:t>
            </a:r>
            <a:r>
              <a:rPr lang="cs-CZ" altLang="cs-CZ" dirty="0">
                <a:latin typeface="+mj-lt"/>
              </a:rPr>
              <a:t>) </a:t>
            </a:r>
            <a:endParaRPr lang="cs-CZ" altLang="cs-CZ" dirty="0"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0" y="1821747"/>
            <a:ext cx="12188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+mj-ea"/>
                <a:cs typeface="+mj-cs"/>
              </a:rPr>
              <a:t>Přehled jednotlivých míst odběru vody ze studní a veřejných vodovodů včetně výsledků rozborů </a:t>
            </a:r>
            <a:endParaRPr lang="cs-CZ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Zástupný obsah 5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2487" t="15119" r="7361" b="18218"/>
          <a:stretch>
            <a:fillRect/>
          </a:stretch>
        </p:blipFill>
        <p:spPr>
          <a:xfrm>
            <a:off x="990600" y="805542"/>
            <a:ext cx="10210800" cy="545802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8573" t="14471" r="6008" b="10999"/>
          <a:stretch>
            <a:fillRect/>
          </a:stretch>
        </p:blipFill>
        <p:spPr>
          <a:xfrm>
            <a:off x="1110342" y="864654"/>
            <a:ext cx="9971315" cy="554271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693" y="1521061"/>
            <a:ext cx="5710307" cy="43368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rcRect l="22500" t="8881" r="8561" b="4377"/>
          <a:stretch>
            <a:fillRect/>
          </a:stretch>
        </p:blipFill>
        <p:spPr>
          <a:xfrm>
            <a:off x="6489835" y="2737934"/>
            <a:ext cx="5187053" cy="367116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45381" y="2368602"/>
            <a:ext cx="411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Místa odběru vzorků od 25. 6. 2025</a:t>
            </a:r>
            <a:endParaRPr lang="cs-CZ" b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06763" y="2149464"/>
            <a:ext cx="98367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výsledky monitoringu PM z </a:t>
            </a: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20. 8. 2025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 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vzorky PM – ve středu 20. 8. 2025 proběhl monitoring podélného profilu toku Bečva (5 profilů)  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všechny hodnoty byly &lt;0,1 </a:t>
            </a:r>
            <a:r>
              <a:rPr lang="cs-CZ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ug</a:t>
            </a:r>
            <a:r>
              <a:rPr lang="cs-CZ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/l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 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další odběry vzorků z Bečvy jsou naplánovány na </a:t>
            </a:r>
            <a:r>
              <a:rPr lang="cs-CZ" u="sng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17. 9. 2025</a:t>
            </a:r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v případě zjištěných problémů se upraví monitoring dle potřeby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lang="cs-CZ" dirty="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 </a:t>
            </a:r>
            <a:endParaRPr lang="cs-CZ" dirty="0">
              <a:solidFill>
                <a:srgbClr val="00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endParaRPr lang="cs-CZ" sz="1800" dirty="0">
              <a:effectLst/>
              <a:latin typeface="Calibri" panose="020F0502020204030204" charset="0"/>
              <a:ea typeface="Calibri" panose="020F050202020403020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9607393" y="789541"/>
            <a:ext cx="2063399" cy="169833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971891" y="1562184"/>
            <a:ext cx="336423" cy="470100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23128" y="2206830"/>
          <a:ext cx="11347664" cy="4419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Rostlinná produkce </a:t>
            </a:r>
            <a:r>
              <a:rPr lang="cs-CZ" sz="2000" b="0" dirty="0"/>
              <a:t>(30. 7. – 14. 8. 2025) </a:t>
            </a:r>
            <a:endParaRPr lang="cs-CZ" sz="2800" b="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analýza </a:t>
            </a:r>
            <a:r>
              <a:rPr lang="cs-CZ" sz="1800" b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krmné suroviny – pšenice ozimé 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odebrané u subjektů </a:t>
            </a:r>
            <a:r>
              <a:rPr lang="cs-CZ" sz="1800" u="sng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LUKROM plus s.r.o. a Farma </a:t>
            </a:r>
            <a:r>
              <a:rPr lang="cs-CZ" sz="1800" u="sng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Vahala</a:t>
            </a:r>
            <a:r>
              <a:rPr lang="cs-CZ" sz="1800" u="sng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 s.r.o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., za účelem ověření obsahu benzenu a polyaromatických uhlovodíků v rámci sledování případné kontaminace krmných surovin v souvislosti s havárií </a:t>
            </a:r>
            <a:endParaRPr lang="cs-CZ" sz="1800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c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elkem byly odebrány 4 vzorky pšenice ozimé (vzorky byly analyzovány v laboratoři Státního veterinárního ústavu)</a:t>
            </a:r>
            <a:endParaRPr lang="cs-CZ" sz="1800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r>
              <a:rPr lang="cs-CZ" sz="1800" b="1" i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 </a:t>
            </a:r>
            <a:endParaRPr lang="cs-CZ" sz="1800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r>
              <a:rPr lang="cs-CZ" sz="2000" b="1" u="sng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Výsledky analýz na obsah benzenu </a:t>
            </a:r>
            <a:endParaRPr lang="cs-CZ" sz="2000" b="1" u="sng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endParaRPr lang="cs-CZ" sz="1800" b="1" u="sng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negativní</a:t>
            </a:r>
            <a:r>
              <a:rPr lang="cs-CZ" sz="1800" b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 </a:t>
            </a:r>
            <a:endParaRPr lang="cs-CZ" sz="1800" b="1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ve všech odebraných vzorcích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:</a:t>
            </a:r>
            <a:endParaRPr lang="cs-CZ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koncentrace benzenu </a:t>
            </a:r>
            <a:r>
              <a:rPr lang="cs-CZ" b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pod mezí stanovitelnosti 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použité analytické metody</a:t>
            </a:r>
            <a:endParaRPr lang="cs-CZ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cs-CZ" b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nepřevyšovaly 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zjištěné hodnoty jak </a:t>
            </a:r>
            <a:r>
              <a:rPr lang="cs-CZ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benzo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(a)pyrenu, tak sumy čtyř polyaromatických uhlovodíků (</a:t>
            </a:r>
            <a:r>
              <a:rPr lang="cs-CZ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benzo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(a)anthracenu, </a:t>
            </a:r>
            <a:r>
              <a:rPr lang="cs-CZ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chrysenu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, </a:t>
            </a:r>
            <a:r>
              <a:rPr lang="cs-CZ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benzo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(b)</a:t>
            </a:r>
            <a:r>
              <a:rPr lang="cs-CZ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fluoranthenu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 a </a:t>
            </a:r>
            <a:r>
              <a:rPr lang="cs-CZ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benzo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(a)pyrenu) </a:t>
            </a:r>
            <a:r>
              <a:rPr lang="cs-CZ" b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žádný z limitů pro tyto látky v potravinách</a:t>
            </a:r>
            <a:r>
              <a:rPr lang="cs-CZ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 </a:t>
            </a:r>
            <a:r>
              <a:rPr lang="cs-CZ" sz="1600" i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(podle nařízení Komise (EU) 2023/915 ze dne 25. dubna 2023 o maximálních limitech některých kontaminujících látek v potravinách a o zrušení nařízení (ES) č. </a:t>
            </a:r>
            <a:r>
              <a:rPr lang="cs-CZ" sz="1600" i="1" u="none" strike="noStrike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  <a:hlinkClick r:id="rId1"/>
              </a:rPr>
              <a:t>1881/2006</a:t>
            </a:r>
            <a:r>
              <a:rPr lang="cs-CZ" sz="1600" i="1" u="none" strike="noStrike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)</a:t>
            </a:r>
            <a:endParaRPr lang="cs-CZ" sz="1600" i="1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  <a:p>
            <a:r>
              <a:rPr lang="cs-CZ" sz="1800" b="1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 </a:t>
            </a:r>
            <a:endParaRPr lang="cs-CZ" sz="1800" dirty="0">
              <a:effectLst/>
              <a:latin typeface="Aptos" panose="020B0004020202020204" pitchFamily="34" charset="0"/>
              <a:ea typeface="Calibri" panose="020F0502020204030204" charset="0"/>
              <a:cs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P3 (P17A)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9812" b="62283"/>
          <a:stretch>
            <a:fillRect/>
          </a:stretch>
        </p:blipFill>
        <p:spPr>
          <a:xfrm>
            <a:off x="6097243" y="945412"/>
            <a:ext cx="2459232" cy="184625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7229077" y="1509940"/>
            <a:ext cx="656646" cy="712176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rcRect l="22668" t="23409" r="49246" b="47784"/>
          <a:stretch>
            <a:fillRect/>
          </a:stretch>
        </p:blipFill>
        <p:spPr>
          <a:xfrm>
            <a:off x="8747268" y="945412"/>
            <a:ext cx="2923524" cy="1686648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10058399" y="1191218"/>
            <a:ext cx="648587" cy="60370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720020" y="2222116"/>
            <a:ext cx="411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P3 od 25. 6. 2025</a:t>
            </a:r>
            <a:endParaRPr lang="cs-CZ" b="1" u="sng" dirty="0">
              <a:solidFill>
                <a:srgbClr val="002060"/>
              </a:solidFill>
            </a:endParaRPr>
          </a:p>
        </p:txBody>
      </p:sp>
      <p:graphicFrame>
        <p:nvGraphicFramePr>
          <p:cNvPr id="11" name="Graf 10"/>
          <p:cNvGraphicFramePr/>
          <p:nvPr/>
        </p:nvGraphicFramePr>
        <p:xfrm>
          <a:off x="349786" y="2753648"/>
          <a:ext cx="11155680" cy="3985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9176050" y="1068621"/>
            <a:ext cx="2494742" cy="2057352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9372599" y="1496291"/>
            <a:ext cx="623456" cy="56110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266844" y="2751712"/>
          <a:ext cx="11155680" cy="4214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9236775" y="793260"/>
            <a:ext cx="2456187" cy="217905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263234" y="1737696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13433" y="2670651"/>
          <a:ext cx="11363455" cy="4093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160" y="1025646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9402399" y="944311"/>
            <a:ext cx="2293513" cy="188265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980272" y="1334637"/>
            <a:ext cx="417830" cy="57922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-250997" y="2770608"/>
          <a:ext cx="11814924" cy="4285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9556494" y="942930"/>
            <a:ext cx="2114298" cy="180559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652760" y="168710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128830" y="2476926"/>
          <a:ext cx="11398151" cy="4344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9896814" y="932302"/>
            <a:ext cx="1773978" cy="179687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464869" y="1830739"/>
            <a:ext cx="620746" cy="56095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240000" y="2578416"/>
          <a:ext cx="11430792" cy="4221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19914</Words>
  <Application>WPS Presentation</Application>
  <PresentationFormat>Širokoúhlá obrazovka</PresentationFormat>
  <Paragraphs>1826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P3 (P17A)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P29</vt:lpstr>
      <vt:lpstr>Regulace hladiny v nádrži č. 6 - měření poloostrov</vt:lpstr>
      <vt:lpstr>Studny  </vt:lpstr>
      <vt:lpstr>Vzduch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  <vt:lpstr>Rostlinná produkce (30. 7. – 14. 8. 2025) 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127</cp:revision>
  <dcterms:created xsi:type="dcterms:W3CDTF">2025-04-09T05:58:00Z</dcterms:created>
  <dcterms:modified xsi:type="dcterms:W3CDTF">2025-08-25T14:15:42Z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84F9695384974F369391569C6C462D4F_13</vt:lpwstr>
  </property>
  <property fmtid="{D5CDD505-2E9C-101B-9397-08002B2CF9AE}" pid="3" name="KSOProductBuildVer">
    <vt:lpwstr>1033-12.2.0.21931</vt:lpwstr>
  </property>
</Properties>
</file>