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90" r:id="rId17"/>
    <p:sldId id="278" r:id="rId18"/>
    <p:sldId id="279" r:id="rId19"/>
    <p:sldId id="284" r:id="rId20"/>
    <p:sldId id="285" r:id="rId21"/>
    <p:sldId id="270" r:id="rId22"/>
    <p:sldId id="275" r:id="rId23"/>
    <p:sldId id="274" r:id="rId24"/>
    <p:sldId id="280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'PV-2'!$A$50:$A$74</c:f>
              <c:numCache>
                <c:formatCode>m/d/yyyy</c:formatCode>
                <c:ptCount val="25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</c:numCache>
            </c:numRef>
          </c:cat>
          <c:val>
            <c:numRef>
              <c:f>'PV-2'!$B$50:$B$74</c:f>
              <c:numCache>
                <c:formatCode>General</c:formatCode>
                <c:ptCount val="25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ff1d54f-97b4-411a-a558-0daf8ce13b7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ff72e5d-ef63-49e8-82c9-1c927b09a87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ce3b2d5-0aef-42b1-a71e-f6c27fe25729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a46818e-95f4-4e90-8302-2933d0c7a677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da5f26a-35b1-4932-a76f-71886f6f9e8b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'PV-4'!$A$7:$A$71</c:f>
              <c:numCache>
                <c:formatCode>m/d/yyyy</c:formatCode>
                <c:ptCount val="65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</c:numCache>
            </c:numRef>
          </c:cat>
          <c:val>
            <c:numRef>
              <c:f>'PV-4'!$B$7:$B$71</c:f>
              <c:numCache>
                <c:formatCode>#0.0</c:formatCode>
                <c:ptCount val="65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d9d6d30-7d9f-4b36-9143-7c5272c35e3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PV-5</c:f>
              <c:strCache>
                <c:ptCount val="1"/>
                <c:pt idx="0">
                  <c:v>PV-5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</c:numCache>
            </c:numRef>
          </c:cat>
          <c:val>
            <c:numRef>
              <c:f>'PV-5'!$B$7:$B$73</c:f>
              <c:numCache>
                <c:formatCode>@</c:formatCode>
                <c:ptCount val="67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d6fb80c-2d9d-4c92-9a51-801b6e59571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'PV-6'!$A$41:$A$70</c:f>
              <c:numCache>
                <c:formatCode>m/d/yyyy</c:formatCode>
                <c:ptCount val="3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</c:numCache>
            </c:numRef>
          </c:cat>
          <c:val>
            <c:numRef>
              <c:f>'PV-6'!$B$41:$B$70</c:f>
              <c:numCache>
                <c:formatCode>General</c:formatCode>
                <c:ptCount val="3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4569dde-16a2-400e-bd8a-bb15f839ffe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2bb15a3-6d9a-48a2-9092-91aceef2788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</c:numCache>
            </c:numRef>
          </c:cat>
          <c:val>
            <c:numRef>
              <c:f>'PV-8'!$B$7:$B$60</c:f>
              <c:numCache>
                <c:formatCode>General</c:formatCode>
                <c:ptCount val="5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b77a478-f44c-402a-95e4-3b36c1edd09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a8c4bfb-2072-4cb4-b4d0-9e4b13b31203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'PV-13B'!$A$20:$A$50</c:f>
              <c:numCache>
                <c:formatCode>m/d/yyyy</c:formatCode>
                <c:ptCount val="3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</c:numCache>
            </c:numRef>
          </c:cat>
          <c:val>
            <c:numRef>
              <c:f>'PV-13B'!$B$21:$B$50</c:f>
              <c:numCache>
                <c:formatCode>General</c:formatCode>
                <c:ptCount val="3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e25dc82-d20e-421f-9459-c52ec498b21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b704108-5a22-4c48-8893-4e578f76804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>
                <a:solidFill>
                  <a:schemeClr val="accent4">
                    <a:lumMod val="50000"/>
                  </a:schemeClr>
                </a:solidFill>
              </a:rPr>
              <a:t>10. </a:t>
            </a:r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2888367" y="1316355"/>
          <a:ext cx="8561400" cy="437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420616" y="1319213"/>
          <a:ext cx="7250176" cy="412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404200" y="1484923"/>
          <a:ext cx="7266592" cy="4188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9418" t="14472" r="6639" b="9876"/>
          <a:stretch>
            <a:fillRect/>
          </a:stretch>
        </p:blipFill>
        <p:spPr>
          <a:xfrm>
            <a:off x="1534885" y="1099456"/>
            <a:ext cx="9122230" cy="524983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784" t="14472" r="4112" b="12123"/>
          <a:stretch>
            <a:fillRect/>
          </a:stretch>
        </p:blipFill>
        <p:spPr>
          <a:xfrm>
            <a:off x="1357993" y="1055914"/>
            <a:ext cx="9476014" cy="507458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80371" y="1438602"/>
          <a:ext cx="8385105" cy="4234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8" y="1433957"/>
          <a:ext cx="7721764" cy="417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3997452" y="1381654"/>
          <a:ext cx="7673339" cy="429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413119" y="1537532"/>
          <a:ext cx="8058445" cy="4156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9752" y="1563758"/>
          <a:ext cx="7761039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779515" y="1503274"/>
          <a:ext cx="7891277" cy="410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575360" y="1455698"/>
          <a:ext cx="7095432" cy="415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26840</Words>
  <Application>WPS Presentation</Application>
  <PresentationFormat>Širokoúhlá obrazovka</PresentationFormat>
  <Paragraphs>3815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88</cp:revision>
  <dcterms:created xsi:type="dcterms:W3CDTF">2025-04-09T05:58:00Z</dcterms:created>
  <dcterms:modified xsi:type="dcterms:W3CDTF">2025-06-12T12:47:42Z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D4D5D6D83A7B49A5949C96749FDA2094_13</vt:lpwstr>
  </property>
  <property fmtid="{D5CDD505-2E9C-101B-9397-08002B2CF9AE}" pid="3" name="KSOProductBuildVer">
    <vt:lpwstr>1033-12.2.0.21179</vt:lpwstr>
  </property>
</Properties>
</file>