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69" r:id="rId16"/>
    <p:sldId id="288" r:id="rId17"/>
    <p:sldId id="290" r:id="rId18"/>
    <p:sldId id="278" r:id="rId19"/>
    <p:sldId id="279" r:id="rId20"/>
    <p:sldId id="284" r:id="rId21"/>
    <p:sldId id="285" r:id="rId22"/>
    <p:sldId id="270" r:id="rId23"/>
    <p:sldId id="275" r:id="rId24"/>
    <p:sldId id="274" r:id="rId25"/>
    <p:sldId id="280" r:id="rId26"/>
    <p:sldId id="271" r:id="rId27"/>
    <p:sldId id="273" r:id="rId28"/>
    <p:sldId id="276" r:id="rId29"/>
    <p:sldId id="277" r:id="rId30"/>
    <p:sldId id="272" r:id="rId31"/>
    <p:sldId id="282" r:id="rId32"/>
    <p:sldId id="281" r:id="rId33"/>
    <p:sldId id="283" r:id="rId34"/>
    <p:sldId id="286" r:id="rId35"/>
    <p:sldId id="289" r:id="rId36"/>
    <p:sldId id="287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34" autoAdjust="0"/>
    <p:restoredTop sz="94660"/>
  </p:normalViewPr>
  <p:slideViewPr>
    <p:cSldViewPr snapToGrid="0">
      <p:cViewPr varScale="1">
        <p:scale>
          <a:sx n="63" d="100"/>
          <a:sy n="63" d="100"/>
        </p:scale>
        <p:origin x="23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ok_tuce9216\AppData\Local\Microsoft\Windows\INetCache\Content.Outlook\55O4YFJ5\Kopie%20-%20Rozbory-pro%20ek_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'PV-2'!$A$50:$A$90</c:f>
              <c:numCache>
                <c:formatCode>m/d/yyyy</c:formatCode>
                <c:ptCount val="4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  <c:pt idx="28" c:formatCode="m/d/yyyy">
                  <c:v>45831</c:v>
                </c:pt>
                <c:pt idx="29" c:formatCode="m/d/yyyy">
                  <c:v>45833</c:v>
                </c:pt>
              </c:numCache>
            </c:numRef>
          </c:cat>
          <c:val>
            <c:numRef>
              <c:f>'PV-2'!$B$50:$B$90</c:f>
              <c:numCache>
                <c:formatCode>General</c:formatCode>
                <c:ptCount val="4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  <c:pt idx="28">
                  <c:v>3.74</c:v>
                </c:pt>
                <c:pt idx="29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bf80784-afb8-449a-b4d0-dcbf3c3a819b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  <c:pt idx="27" c:formatCode="m/d/yyyy">
                  <c:v>45833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eed7cf-af49-4212-b424-ec0013d4ebc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1fbae24f-c7d9-4cec-8e33-5d59081b6ddb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f99d2d8-0c3d-4139-9d8e-2c0964f486f8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806abb0-12e4-4c3a-a32b-82166a7e9634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'P-3(P-17A)'!$A$6:$A$33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  <c:pt idx="24" c:formatCode="m/d/yyyy">
                  <c:v>45833</c:v>
                </c:pt>
              </c:numCache>
            </c:numRef>
          </c:cat>
          <c:val>
            <c:numRef>
              <c:f>'P-3(P-17A)'!$B$6:$B$33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1f71c5f-da38-40da-816e-2f3a0dffaf5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'PV-4'!$A$7:$A$90</c:f>
              <c:numCache>
                <c:formatCode>m/d/yyyy</c:formatCode>
                <c:ptCount val="8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  <c:pt idx="68" c:formatCode="m/d/yyyy">
                  <c:v>45831</c:v>
                </c:pt>
                <c:pt idx="69" c:formatCode="m/d/yyyy">
                  <c:v>45833</c:v>
                </c:pt>
              </c:numCache>
            </c:numRef>
          </c:cat>
          <c:val>
            <c:numRef>
              <c:f>'PV-4'!$B$7:$B$90</c:f>
              <c:numCache>
                <c:formatCode>#0.0</c:formatCode>
                <c:ptCount val="8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f2f09b4-4b01-47cb-99ff-62ad33f2ec5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'PV-5'!$A$7:$A$73</c:f>
              <c:numCache>
                <c:formatCode>m/d/yyyy</c:formatCode>
                <c:ptCount val="67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</c:numCache>
            </c:numRef>
          </c:cat>
          <c:val>
            <c:numRef>
              <c:f>'PV-5'!$B$7:$B$80</c:f>
              <c:numCache>
                <c:formatCode>@</c:formatCode>
                <c:ptCount val="74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0</c:v>
                </c:pt>
                <c:pt idx="67" c:formatCode="#0.0">
                  <c:v>0</c:v>
                </c:pt>
                <c:pt idx="68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038a13c-4d35-4ceb-bb03-80f8cc76aeff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'PV-6'!$A$41:$A$90</c:f>
              <c:numCache>
                <c:formatCode>m/d/yyyy</c:formatCode>
                <c:ptCount val="5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</c:numCache>
            </c:numRef>
          </c:cat>
          <c:val>
            <c:numRef>
              <c:f>'PV-6'!$B$41:$B$90</c:f>
              <c:numCache>
                <c:formatCode>General</c:formatCode>
                <c:ptCount val="5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  <c:pt idx="29">
                  <c:v>0.913</c:v>
                </c:pt>
                <c:pt idx="30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425d84d-bb3d-4e4d-a1a5-63094ec261e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e5d8b8c-bfc1-43cb-901d-a6f433b3db3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  <c:pt idx="62" c:formatCode="m/d/yyyy">
                  <c:v>45831</c:v>
                </c:pt>
                <c:pt idx="63" c:formatCode="m/d/yyyy">
                  <c:v>45833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f590dfd-3ee4-43d1-ad13-4e6c3a32bae5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45833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9401f15-60ce-430c-a6b9-a66966fbe03a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'PV-13B'!$A$20:$A$60</c:f>
              <c:numCache>
                <c:formatCode>m/d/yyyy</c:formatCode>
                <c:ptCount val="4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</c:numCache>
            </c:numRef>
          </c:cat>
          <c:val>
            <c:numRef>
              <c:f>'PV-13B'!$B$21:$B$60</c:f>
              <c:numCache>
                <c:formatCode>General</c:formatCode>
                <c:ptCount val="4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acf6caa-77d1-4421-9032-ad5f18d1bdc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25. 6. 2025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575360" y="1547368"/>
          <a:ext cx="7302223" cy="396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970529" y="1518285"/>
          <a:ext cx="8479237" cy="416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4511890" y="1531557"/>
          <a:ext cx="7158902" cy="3883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P19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48038" t="33011" r="20619" b="29958"/>
          <a:stretch>
            <a:fillRect/>
          </a:stretch>
        </p:blipFill>
        <p:spPr>
          <a:xfrm>
            <a:off x="433631" y="2022792"/>
            <a:ext cx="4075934" cy="27087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192210" y="3377152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rcRect l="1916" t="35600" r="82834" b="45630"/>
          <a:stretch>
            <a:fillRect/>
          </a:stretch>
        </p:blipFill>
        <p:spPr>
          <a:xfrm>
            <a:off x="5609106" y="1808781"/>
            <a:ext cx="4530574" cy="31367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844771" y="4331566"/>
          <a:ext cx="7146571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479"/>
                <a:gridCol w="2424115"/>
                <a:gridCol w="249381"/>
                <a:gridCol w="1256146"/>
                <a:gridCol w="271284"/>
                <a:gridCol w="298249"/>
                <a:gridCol w="335631"/>
                <a:gridCol w="295563"/>
                <a:gridCol w="111272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Zástupný obsah 4" descr="Obsah obrázku text, snímek obrazovky, software, Písmo&#10;&#10;Obsah vygenerovaný umělou inteligencí může být nesprávný.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3055" t="16027" r="7551" b="20000"/>
          <a:stretch>
            <a:fillRect/>
          </a:stretch>
        </p:blipFill>
        <p:spPr>
          <a:xfrm>
            <a:off x="547687" y="378690"/>
            <a:ext cx="11096625" cy="57542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693" y="1521061"/>
            <a:ext cx="5710307" cy="43368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 l="22500" t="8881" r="8561" b="4377"/>
          <a:stretch>
            <a:fillRect/>
          </a:stretch>
        </p:blipFill>
        <p:spPr>
          <a:xfrm>
            <a:off x="6489835" y="2737934"/>
            <a:ext cx="5187053" cy="3671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45381" y="2368602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Místa odběru vzorků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573" t="14471" r="6008" b="10999"/>
          <a:stretch>
            <a:fillRect/>
          </a:stretch>
        </p:blipFill>
        <p:spPr>
          <a:xfrm>
            <a:off x="1110342" y="864654"/>
            <a:ext cx="9971315" cy="554271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285687" y="1474305"/>
          <a:ext cx="8385105" cy="4132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P3 (P17A)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 l="22668" t="23409" r="49246" b="47784"/>
          <a:stretch>
            <a:fillRect/>
          </a:stretch>
        </p:blipFill>
        <p:spPr>
          <a:xfrm>
            <a:off x="433631" y="4862862"/>
            <a:ext cx="3200176" cy="1846255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717264" y="5013450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74063" y="6318893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P3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11" name="Graf 10"/>
          <p:cNvGraphicFramePr/>
          <p:nvPr/>
        </p:nvGraphicFramePr>
        <p:xfrm>
          <a:off x="4560147" y="2074018"/>
          <a:ext cx="7222002" cy="4142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830320" y="1500632"/>
          <a:ext cx="7630160" cy="4016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880612" y="1438168"/>
          <a:ext cx="7790180" cy="4231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121891" y="1604208"/>
          <a:ext cx="8358909" cy="4275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772852" y="1389062"/>
          <a:ext cx="7748588" cy="4168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5733" y="1634905"/>
          <a:ext cx="7646187" cy="4075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26963</Words>
  <Application>WPS Presentation</Application>
  <PresentationFormat>Širokoúhlá obrazovka</PresentationFormat>
  <Paragraphs>3825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P3 (P17A)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P19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96</cp:revision>
  <dcterms:created xsi:type="dcterms:W3CDTF">2025-04-09T05:58:00Z</dcterms:created>
  <dcterms:modified xsi:type="dcterms:W3CDTF">2025-06-26T07:41:44Z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C9700ACB47C94A0CAE7507FD90508E8D_13</vt:lpwstr>
  </property>
  <property fmtid="{D5CDD505-2E9C-101B-9397-08002B2CF9AE}" pid="3" name="KSOProductBuildVer">
    <vt:lpwstr>1033-12.2.0.21546</vt:lpwstr>
  </property>
</Properties>
</file>