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90" r:id="rId17"/>
    <p:sldId id="278" r:id="rId18"/>
    <p:sldId id="279" r:id="rId19"/>
    <p:sldId id="284" r:id="rId20"/>
    <p:sldId id="285" r:id="rId21"/>
    <p:sldId id="270" r:id="rId22"/>
    <p:sldId id="275" r:id="rId23"/>
    <p:sldId id="274" r:id="rId24"/>
    <p:sldId id="280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16.%206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e7d07a3-2b09-4de0-86a3-4d90edc4cec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b1c11bb-6ca1-4676-b11b-17ee03ceb90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cbf4f81-0203-4a21-9ba2-4c21d993f9e9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39803bc-1e31-43af-ba9a-c41cb0a6facf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5f7251c-6e9b-4d06-a7e5-2fcdb01e1cea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4d45b64-2e7f-4ba2-aa8a-631e8c5648d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PV-5</c:f>
              <c:strCache>
                <c:ptCount val="1"/>
                <c:pt idx="0">
                  <c:v>PV-5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</c:numCache>
            </c:numRef>
          </c:cat>
          <c:val>
            <c:numRef>
              <c:f>'PV-5'!$B$7:$B$73</c:f>
              <c:numCache>
                <c:formatCode>@</c:formatCode>
                <c:ptCount val="67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7852f7e-dbbb-4ba1-950f-d39a80153b7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'PV-6'!$A$41:$A$90</c:f>
              <c:numCache>
                <c:formatCode>m/d/yyyy</c:formatCode>
                <c:ptCount val="5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</c:numCache>
            </c:numRef>
          </c:cat>
          <c:val>
            <c:numRef>
              <c:f>'PV-6'!$B$41:$B$90</c:f>
              <c:numCache>
                <c:formatCode>General</c:formatCode>
                <c:ptCount val="5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4b938c6-9bb4-49dd-b8a5-fea295f3a47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7d52d03-4b29-4ccd-be3d-e3c7b214971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a988ba5-2536-484f-b1e9-84ddf32fcd3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33120b0-c5bc-42e6-b4eb-0e1a327a9de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2952393-36d0-40ad-bc7d-aabc3747957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5d90e17-403d-4a4e-a44a-90c4987b1003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16. 6. 2025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109391" y="1654303"/>
          <a:ext cx="8154353" cy="4225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356673" y="1319213"/>
          <a:ext cx="7156454" cy="418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404200" y="1484922"/>
          <a:ext cx="7266592" cy="410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9418" t="14472" r="6639" b="9876"/>
          <a:stretch>
            <a:fillRect/>
          </a:stretch>
        </p:blipFill>
        <p:spPr>
          <a:xfrm>
            <a:off x="1534885" y="1099456"/>
            <a:ext cx="9122230" cy="524983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784" t="14472" r="4112" b="12123"/>
          <a:stretch>
            <a:fillRect/>
          </a:stretch>
        </p:blipFill>
        <p:spPr>
          <a:xfrm>
            <a:off x="1357993" y="1055914"/>
            <a:ext cx="9476014" cy="507458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307067" y="1611924"/>
          <a:ext cx="8081369" cy="404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7" y="1385463"/>
          <a:ext cx="7564099" cy="4163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97452" y="1381654"/>
          <a:ext cx="7432547" cy="406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359850" y="1537533"/>
          <a:ext cx="7966241" cy="407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9752" y="1563758"/>
          <a:ext cx="7761039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993310" y="1482492"/>
          <a:ext cx="7519817" cy="417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654261" y="1455699"/>
          <a:ext cx="7016531" cy="405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26840</Words>
  <Application>WPS Presentation</Application>
  <PresentationFormat>Širokoúhlá obrazovka</PresentationFormat>
  <Paragraphs>3815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90</cp:revision>
  <dcterms:created xsi:type="dcterms:W3CDTF">2025-04-09T05:58:00Z</dcterms:created>
  <dcterms:modified xsi:type="dcterms:W3CDTF">2025-06-17T08:07:07Z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3004EEE557714073B030C4C846209E04_13</vt:lpwstr>
  </property>
  <property fmtid="{D5CDD505-2E9C-101B-9397-08002B2CF9AE}" pid="3" name="KSOProductBuildVer">
    <vt:lpwstr>1033-12.2.0.21179</vt:lpwstr>
  </property>
</Properties>
</file>