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69" r:id="rId16"/>
    <p:sldId id="288" r:id="rId17"/>
    <p:sldId id="290" r:id="rId18"/>
    <p:sldId id="278" r:id="rId19"/>
    <p:sldId id="279" r:id="rId20"/>
    <p:sldId id="284" r:id="rId21"/>
    <p:sldId id="285" r:id="rId22"/>
    <p:sldId id="270" r:id="rId23"/>
    <p:sldId id="275" r:id="rId24"/>
    <p:sldId id="274" r:id="rId25"/>
    <p:sldId id="280" r:id="rId26"/>
    <p:sldId id="271" r:id="rId27"/>
    <p:sldId id="273" r:id="rId28"/>
    <p:sldId id="276" r:id="rId29"/>
    <p:sldId id="277" r:id="rId30"/>
    <p:sldId id="272" r:id="rId31"/>
    <p:sldId id="282" r:id="rId32"/>
    <p:sldId id="281" r:id="rId33"/>
    <p:sldId id="283" r:id="rId34"/>
    <p:sldId id="286" r:id="rId35"/>
    <p:sldId id="289" r:id="rId36"/>
    <p:sldId id="287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9.%206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'PV-2'!$A$50:$A$90</c:f>
              <c:numCache>
                <c:formatCode>m/d/yyyy</c:formatCode>
                <c:ptCount val="41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  <c:pt idx="27" c:formatCode="m/d/yyyy">
                  <c:v>45827</c:v>
                </c:pt>
                <c:pt idx="28" c:formatCode="m/d/yyyy">
                  <c:v>45831</c:v>
                </c:pt>
                <c:pt idx="29" c:formatCode="m/d/yyyy">
                  <c:v>45833</c:v>
                </c:pt>
                <c:pt idx="30" c:formatCode="m/d/yyyy">
                  <c:v>45834</c:v>
                </c:pt>
                <c:pt idx="31" c:formatCode="m/d/yyyy">
                  <c:v>45835</c:v>
                </c:pt>
                <c:pt idx="32" c:formatCode="m/d/yyyy">
                  <c:v>45836</c:v>
                </c:pt>
                <c:pt idx="33" c:formatCode="m/d/yyyy">
                  <c:v>45837</c:v>
                </c:pt>
              </c:numCache>
            </c:numRef>
          </c:cat>
          <c:val>
            <c:numRef>
              <c:f>'PV-2'!$B$50:$B$90</c:f>
              <c:numCache>
                <c:formatCode>General</c:formatCode>
                <c:ptCount val="41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  <c:pt idx="27">
                  <c:v>2.2</c:v>
                </c:pt>
                <c:pt idx="28">
                  <c:v>3.74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4.2</c:v>
                </c:pt>
                <c:pt idx="3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fa6bcc6-5a9b-4b45-854c-54a0e7c20887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  <c:pt idx="27" c:formatCode="m/d/yyyy">
                  <c:v>45833</c:v>
                </c:pt>
                <c:pt idx="28" c:formatCode="m/d/yyyy">
                  <c:v>45834</c:v>
                </c:pt>
                <c:pt idx="29" c:formatCode="m/d/yyyy">
                  <c:v>45835</c:v>
                </c:pt>
                <c:pt idx="30" c:formatCode="m/d/yyyy">
                  <c:v>45836</c:v>
                </c:pt>
                <c:pt idx="31" c:formatCode="m/d/yyyy">
                  <c:v>45837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3466a0b-0e53-4932-af27-5b1afadb2e67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ebee42ec-1c33-4aab-b5cf-c379f275dcee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81b963c-f6f1-4826-8553-d35f67a24a48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ae2bd69-07a9-49cd-bce9-9f39ebbea1a3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'P-3(P-17A)'!$A$6:$A$46</c:f>
              <c:numCache>
                <c:formatCode>m/d/yyyy</c:formatCode>
                <c:ptCount val="41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  <c:pt idx="24" c:formatCode="m/d/yyyy">
                  <c:v>45833</c:v>
                </c:pt>
                <c:pt idx="25" c:formatCode="m/d/yyyy">
                  <c:v>45834</c:v>
                </c:pt>
                <c:pt idx="26" c:formatCode="m/d/yyyy">
                  <c:v>45835</c:v>
                </c:pt>
                <c:pt idx="27" c:formatCode="m/d/yyyy">
                  <c:v>45836</c:v>
                </c:pt>
                <c:pt idx="28" c:formatCode="m/d/yyyy">
                  <c:v>45837</c:v>
                </c:pt>
              </c:numCache>
            </c:numRef>
          </c:cat>
          <c:val>
            <c:numRef>
              <c:f>'P-3(P-17A)'!$B$6:$B$46</c:f>
              <c:numCache>
                <c:formatCode>General</c:formatCode>
                <c:ptCount val="41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4b04339-c739-4981-9afc-55bae56f2c0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'PV-4'!$A$7:$A$90</c:f>
              <c:numCache>
                <c:formatCode>m/d/yyyy</c:formatCode>
                <c:ptCount val="84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  <c:pt idx="67" c:formatCode="m/d/yyyy">
                  <c:v>45827</c:v>
                </c:pt>
                <c:pt idx="68" c:formatCode="m/d/yyyy">
                  <c:v>45831</c:v>
                </c:pt>
                <c:pt idx="69" c:formatCode="m/d/yyyy">
                  <c:v>45833</c:v>
                </c:pt>
                <c:pt idx="70" c:formatCode="m/d/yyyy">
                  <c:v>45834</c:v>
                </c:pt>
                <c:pt idx="71" c:formatCode="m/d/yyyy">
                  <c:v>45835</c:v>
                </c:pt>
                <c:pt idx="72" c:formatCode="m/d/yyyy">
                  <c:v>45836</c:v>
                </c:pt>
                <c:pt idx="73" c:formatCode="m/d/yyyy">
                  <c:v>45837</c:v>
                </c:pt>
              </c:numCache>
            </c:numRef>
          </c:cat>
          <c:val>
            <c:numRef>
              <c:f>'PV-4'!$B$7:$B$90</c:f>
              <c:numCache>
                <c:formatCode>#0.0</c:formatCode>
                <c:ptCount val="84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  <c:pt idx="71" c:formatCode="@">
                  <c:v>0</c:v>
                </c:pt>
                <c:pt idx="72" c:formatCode="@">
                  <c:v>0</c:v>
                </c:pt>
                <c:pt idx="7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deb7632-7e79-491e-aff3-b38c9486a1bb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'PV-5'!$A$7:$A$89</c:f>
              <c:numCache>
                <c:formatCode>m/d/yyyy</c:formatCode>
                <c:ptCount val="83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  <c:pt idx="66" c:formatCode="m/d/yyyy">
                  <c:v>45827</c:v>
                </c:pt>
                <c:pt idx="67" c:formatCode="m/d/yyyy">
                  <c:v>45831</c:v>
                </c:pt>
                <c:pt idx="68" c:formatCode="m/d/yyyy">
                  <c:v>45833</c:v>
                </c:pt>
                <c:pt idx="69" c:formatCode="m/d/yyyy">
                  <c:v>45834</c:v>
                </c:pt>
                <c:pt idx="70" c:formatCode="m/d/yyyy">
                  <c:v>45835</c:v>
                </c:pt>
                <c:pt idx="71" c:formatCode="m/d/yyyy">
                  <c:v>45836</c:v>
                </c:pt>
                <c:pt idx="72" c:formatCode="m/d/yyyy">
                  <c:v>45837</c:v>
                </c:pt>
              </c:numCache>
            </c:numRef>
          </c:cat>
          <c:val>
            <c:numRef>
              <c:f>'PV-5'!$B$7:$B$89</c:f>
              <c:numCache>
                <c:formatCode>@</c:formatCode>
                <c:ptCount val="83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  <c:pt idx="66" c:formatCode="#0.0">
                  <c:v>0</c:v>
                </c:pt>
                <c:pt idx="67" c:formatCode="#0.0">
                  <c:v>0</c:v>
                </c:pt>
                <c:pt idx="68" c:formatCode="#0.0">
                  <c:v>0</c:v>
                </c:pt>
                <c:pt idx="69" c:formatCode="#0.0">
                  <c:v>0</c:v>
                </c:pt>
                <c:pt idx="70" c:formatCode="#0.0">
                  <c:v>0</c:v>
                </c:pt>
                <c:pt idx="71" c:formatCode="#0.0">
                  <c:v>0</c:v>
                </c:pt>
                <c:pt idx="72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d7afec4-0562-41e3-946b-025ee75829b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'PV-6'!$A$41:$A$90</c:f>
              <c:numCache>
                <c:formatCode>m/d/yyyy</c:formatCode>
                <c:ptCount val="5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</c:numCache>
            </c:numRef>
          </c:cat>
          <c:val>
            <c:numRef>
              <c:f>'PV-6'!$B$41:$B$90</c:f>
              <c:numCache>
                <c:formatCode>General</c:formatCode>
                <c:ptCount val="5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>
                  <c:v>1.37</c:v>
                </c:pt>
                <c:pt idx="28" c:formatCode="@">
                  <c:v>0</c:v>
                </c:pt>
                <c:pt idx="29">
                  <c:v>0.913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0.5</c:v>
                </c:pt>
                <c:pt idx="33" c:formatCode="@">
                  <c:v>0</c:v>
                </c:pt>
                <c:pt idx="34">
                  <c:v>0.8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4d2cfc4-fcc4-4dab-ad6b-3842eb8690f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  <c:pt idx="52" c:formatCode="m/d/yyyy">
                  <c:v>45827</c:v>
                </c:pt>
                <c:pt idx="53" c:formatCode="m/d/yyyy">
                  <c:v>45834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12b197b-ee41-4c89-b762-5e0ea738228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'PV-8'!$A$7:$A$90</c:f>
              <c:numCache>
                <c:formatCode>m/d/yyyy</c:formatCode>
                <c:ptCount val="8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  <c:pt idx="61" c:formatCode="m/d/yyyy">
                  <c:v>45827</c:v>
                </c:pt>
                <c:pt idx="62" c:formatCode="m/d/yyyy">
                  <c:v>45831</c:v>
                </c:pt>
                <c:pt idx="63" c:formatCode="m/d/yyyy">
                  <c:v>45833</c:v>
                </c:pt>
                <c:pt idx="64" c:formatCode="m/d/yyyy">
                  <c:v>45834</c:v>
                </c:pt>
                <c:pt idx="65" c:formatCode="m/d/yyyy">
                  <c:v>45835</c:v>
                </c:pt>
                <c:pt idx="66" c:formatCode="m/d/yyyy">
                  <c:v>45836</c:v>
                </c:pt>
                <c:pt idx="67" c:formatCode="m/d/yyyy">
                  <c:v>45837</c:v>
                </c:pt>
              </c:numCache>
            </c:numRef>
          </c:cat>
          <c:val>
            <c:numRef>
              <c:f>'PV-8'!$B$7:$B$90</c:f>
              <c:numCache>
                <c:formatCode>General</c:formatCode>
                <c:ptCount val="8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>
                  <c:v>2</c:v>
                </c:pt>
                <c:pt idx="66" c:formatCode="@">
                  <c:v>0</c:v>
                </c:pt>
                <c:pt idx="67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5a5330c-292a-48b8-bd3a-b7cef4835aa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45833</c:v>
                </c:pt>
                <c:pt idx="44" c:formatCode="m/d/yyyy">
                  <c:v>45834</c:v>
                </c:pt>
                <c:pt idx="45" c:formatCode="m/d/yyyy">
                  <c:v>45835</c:v>
                </c:pt>
                <c:pt idx="46" c:formatCode="m/d/yyyy">
                  <c:v>45836</c:v>
                </c:pt>
                <c:pt idx="47" c:formatCode="m/d/yyyy">
                  <c:v>45837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67d1ba1-d79f-43f2-b7d8-8e8131b2d5f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'PV-13B'!$A$20:$A$60</c:f>
              <c:numCache>
                <c:formatCode>m/d/yyyy</c:formatCode>
                <c:ptCount val="4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</c:numCache>
            </c:numRef>
          </c:cat>
          <c:val>
            <c:numRef>
              <c:f>'PV-13B'!$B$21:$B$60</c:f>
              <c:numCache>
                <c:formatCode>General</c:formatCode>
                <c:ptCount val="4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>
                  <c:v>4.46</c:v>
                </c:pt>
                <c:pt idx="32">
                  <c:v>6.2</c:v>
                </c:pt>
                <c:pt idx="3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97b04aa-da9c-42f9-97b8-5daf768da35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29. 6. 2025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575360" y="1709928"/>
          <a:ext cx="7302223" cy="4169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888367" y="1316356"/>
          <a:ext cx="8561400" cy="429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4356673" y="1487087"/>
          <a:ext cx="7156454" cy="4207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P29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48038" t="33011" r="20619" b="29958"/>
          <a:stretch>
            <a:fillRect/>
          </a:stretch>
        </p:blipFill>
        <p:spPr>
          <a:xfrm>
            <a:off x="433631" y="2022792"/>
            <a:ext cx="4075934" cy="27087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192210" y="3377152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rcRect l="1363" t="29220" r="88548" b="61194"/>
          <a:stretch>
            <a:fillRect/>
          </a:stretch>
        </p:blipFill>
        <p:spPr>
          <a:xfrm>
            <a:off x="5238924" y="1897889"/>
            <a:ext cx="4887025" cy="26117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157" y="1059040"/>
          <a:ext cx="7084186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864"/>
                <a:gridCol w="2330931"/>
                <a:gridCol w="254381"/>
                <a:gridCol w="1188966"/>
                <a:gridCol w="304319"/>
                <a:gridCol w="304319"/>
                <a:gridCol w="304319"/>
                <a:gridCol w="304319"/>
                <a:gridCol w="1170768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907157" y="2659784"/>
          <a:ext cx="7084185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92"/>
                <a:gridCol w="2364339"/>
                <a:gridCol w="256635"/>
                <a:gridCol w="1235656"/>
                <a:gridCol w="307622"/>
                <a:gridCol w="295646"/>
                <a:gridCol w="295646"/>
                <a:gridCol w="295646"/>
                <a:gridCol w="113740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844771" y="4331566"/>
          <a:ext cx="7146571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3479"/>
                <a:gridCol w="2424115"/>
                <a:gridCol w="249381"/>
                <a:gridCol w="1256146"/>
                <a:gridCol w="271284"/>
                <a:gridCol w="298249"/>
                <a:gridCol w="335631"/>
                <a:gridCol w="295563"/>
                <a:gridCol w="111272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Zástupný obsah 4" descr="Obsah obrázku text, snímek obrazovky, software, Písmo&#10;&#10;Obsah vygenerovaný umělou inteligencí může být nesprávný.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3055" t="16027" r="7551" b="20000"/>
          <a:stretch>
            <a:fillRect/>
          </a:stretch>
        </p:blipFill>
        <p:spPr>
          <a:xfrm>
            <a:off x="547687" y="378690"/>
            <a:ext cx="11096625" cy="57542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693" y="1521061"/>
            <a:ext cx="5710307" cy="43368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 l="22500" t="8881" r="8561" b="4377"/>
          <a:stretch>
            <a:fillRect/>
          </a:stretch>
        </p:blipFill>
        <p:spPr>
          <a:xfrm>
            <a:off x="6489835" y="2737934"/>
            <a:ext cx="5187053" cy="36711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45381" y="2368602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Místa odběru vzorků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573" t="14471" r="6008" b="10999"/>
          <a:stretch>
            <a:fillRect/>
          </a:stretch>
        </p:blipFill>
        <p:spPr>
          <a:xfrm>
            <a:off x="1110342" y="864654"/>
            <a:ext cx="9971315" cy="554271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180371" y="1483486"/>
          <a:ext cx="8385105" cy="4148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P3 (P17A)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rcRect l="22668" t="23409" r="49246" b="47784"/>
          <a:stretch>
            <a:fillRect/>
          </a:stretch>
        </p:blipFill>
        <p:spPr>
          <a:xfrm>
            <a:off x="433631" y="4862862"/>
            <a:ext cx="3200176" cy="1846255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1717264" y="5013450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574063" y="6318893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P3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  <p:graphicFrame>
        <p:nvGraphicFramePr>
          <p:cNvPr id="11" name="Graf 10"/>
          <p:cNvGraphicFramePr/>
          <p:nvPr/>
        </p:nvGraphicFramePr>
        <p:xfrm>
          <a:off x="4448789" y="2108890"/>
          <a:ext cx="7333359" cy="421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949028" y="1688302"/>
          <a:ext cx="7721764" cy="4191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909876" y="1381653"/>
          <a:ext cx="7540906" cy="4167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121890" y="1472878"/>
          <a:ext cx="8548902" cy="419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909752" y="1563758"/>
          <a:ext cx="7761039" cy="43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779515" y="1529813"/>
          <a:ext cx="7891277" cy="4164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26963</Words>
  <Application>WPS Presentation</Application>
  <PresentationFormat>Širokoúhlá obrazovka</PresentationFormat>
  <Paragraphs>3825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P3 (P17A)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P29</vt:lpstr>
      <vt:lpstr>Studny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100</cp:revision>
  <dcterms:created xsi:type="dcterms:W3CDTF">2025-04-09T05:58:00Z</dcterms:created>
  <dcterms:modified xsi:type="dcterms:W3CDTF">2025-07-02T06:49:07Z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E855D9638A1B49BC87706472A985617C_13</vt:lpwstr>
  </property>
  <property fmtid="{D5CDD505-2E9C-101B-9397-08002B2CF9AE}" pid="3" name="KSOProductBuildVer">
    <vt:lpwstr>1033-12.2.0.21546</vt:lpwstr>
  </property>
</Properties>
</file>