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92" r:id="rId16"/>
    <p:sldId id="278" r:id="rId17"/>
    <p:sldId id="284" r:id="rId18"/>
    <p:sldId id="285" r:id="rId19"/>
    <p:sldId id="270" r:id="rId20"/>
    <p:sldId id="275" r:id="rId21"/>
    <p:sldId id="274" r:id="rId22"/>
    <p:sldId id="280" r:id="rId23"/>
    <p:sldId id="271" r:id="rId24"/>
    <p:sldId id="273" r:id="rId25"/>
    <p:sldId id="276" r:id="rId26"/>
    <p:sldId id="277" r:id="rId27"/>
    <p:sldId id="272" r:id="rId28"/>
    <p:sldId id="282" r:id="rId29"/>
    <p:sldId id="281" r:id="rId30"/>
    <p:sldId id="283" r:id="rId31"/>
    <p:sldId id="286" r:id="rId32"/>
    <p:sldId id="289" r:id="rId33"/>
    <p:sldId id="28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24.%207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'PV-2'!$A$50:$A$100</c:f>
              <c:numCache>
                <c:formatCode>m/d/yyyy</c:formatCode>
                <c:ptCount val="5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  <c:pt idx="29" c:formatCode="m/d/yyyy">
                  <c:v>45833</c:v>
                </c:pt>
                <c:pt idx="30" c:formatCode="m/d/yyyy">
                  <c:v>45834</c:v>
                </c:pt>
                <c:pt idx="31" c:formatCode="m/d/yyyy">
                  <c:v>45835</c:v>
                </c:pt>
                <c:pt idx="32" c:formatCode="m/d/yyyy">
                  <c:v>45836</c:v>
                </c:pt>
                <c:pt idx="33" c:formatCode="m/d/yyyy">
                  <c:v>45837</c:v>
                </c:pt>
                <c:pt idx="34" c:formatCode="m/d/yyyy">
                  <c:v>45838</c:v>
                </c:pt>
                <c:pt idx="35" c:formatCode="m/d/yyyy">
                  <c:v>45839</c:v>
                </c:pt>
                <c:pt idx="36" c:formatCode="m/d/yyyy">
                  <c:v>45840</c:v>
                </c:pt>
                <c:pt idx="37" c:formatCode="m/d/yyyy">
                  <c:v>45841</c:v>
                </c:pt>
                <c:pt idx="38" c:formatCode="m/d/yyyy">
                  <c:v>45842</c:v>
                </c:pt>
                <c:pt idx="39" c:formatCode="m/d/yyyy">
                  <c:v>45845</c:v>
                </c:pt>
                <c:pt idx="40" c:formatCode="m/d/yyyy">
                  <c:v>45848</c:v>
                </c:pt>
                <c:pt idx="41" c:formatCode="m/d/yyyy">
                  <c:v>45852</c:v>
                </c:pt>
                <c:pt idx="42" c:formatCode="m/d/yyyy">
                  <c:v>45855</c:v>
                </c:pt>
                <c:pt idx="43" c:formatCode="m/d/yyyy">
                  <c:v>45859</c:v>
                </c:pt>
                <c:pt idx="44" c:formatCode="m/d/yyyy">
                  <c:v>45862</c:v>
                </c:pt>
              </c:numCache>
            </c:numRef>
          </c:cat>
          <c:val>
            <c:numRef>
              <c:f>'PV-2'!$B$50:$B$100</c:f>
              <c:numCache>
                <c:formatCode>General</c:formatCode>
                <c:ptCount val="5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4.2</c:v>
                </c:pt>
                <c:pt idx="33" c:formatCode="@">
                  <c:v>0</c:v>
                </c:pt>
                <c:pt idx="34">
                  <c:v>1.18</c:v>
                </c:pt>
                <c:pt idx="35" c:formatCode="@">
                  <c:v>0</c:v>
                </c:pt>
                <c:pt idx="36">
                  <c:v>1.07</c:v>
                </c:pt>
                <c:pt idx="37">
                  <c:v>7.44</c:v>
                </c:pt>
                <c:pt idx="38">
                  <c:v>5.1</c:v>
                </c:pt>
                <c:pt idx="39" c:formatCode="@">
                  <c:v>0</c:v>
                </c:pt>
                <c:pt idx="40" c:formatCode="@">
                  <c:v>0</c:v>
                </c:pt>
                <c:pt idx="41">
                  <c:v>2.4</c:v>
                </c:pt>
                <c:pt idx="42">
                  <c:v>1.37</c:v>
                </c:pt>
                <c:pt idx="43" c:formatCode="@">
                  <c:v>0</c:v>
                </c:pt>
                <c:pt idx="44" c:formatCode="@">
                  <c:v>0.77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8839642-0edf-470d-a015-360c170d55b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  <c:pt idx="27" c:formatCode="m/d/yyyy">
                  <c:v>45833</c:v>
                </c:pt>
                <c:pt idx="28" c:formatCode="m/d/yyyy">
                  <c:v>45834</c:v>
                </c:pt>
                <c:pt idx="29" c:formatCode="m/d/yyyy">
                  <c:v>45835</c:v>
                </c:pt>
                <c:pt idx="30" c:formatCode="m/d/yyyy">
                  <c:v>45836</c:v>
                </c:pt>
                <c:pt idx="31" c:formatCode="m/d/yyyy">
                  <c:v>45837</c:v>
                </c:pt>
                <c:pt idx="32" c:formatCode="m/d/yyyy">
                  <c:v>45838</c:v>
                </c:pt>
                <c:pt idx="33" c:formatCode="m/d/yyyy">
                  <c:v>45839</c:v>
                </c:pt>
                <c:pt idx="34" c:formatCode="m/d/yyyy">
                  <c:v>45840</c:v>
                </c:pt>
                <c:pt idx="35" c:formatCode="m/d/yyyy">
                  <c:v>45841</c:v>
                </c:pt>
                <c:pt idx="36" c:formatCode="m/d/yyyy">
                  <c:v>45842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87cbcf4-b08e-430d-a6a3-de2ef1de81c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46a6486-2f61-4add-88fc-069a2f4b334b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fe6cf60-68d9-4756-b52c-fc8974e780ad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1507427-d458-4331-9814-70b389a61a7d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'P-3(P-17A)'!$A$6:$A$46</c:f>
              <c:numCache>
                <c:formatCode>m/d/yyyy</c:formatCode>
                <c:ptCount val="41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  <c:pt idx="24" c:formatCode="m/d/yyyy">
                  <c:v>45833</c:v>
                </c:pt>
                <c:pt idx="25" c:formatCode="m/d/yyyy">
                  <c:v>45834</c:v>
                </c:pt>
                <c:pt idx="26" c:formatCode="m/d/yyyy">
                  <c:v>45835</c:v>
                </c:pt>
                <c:pt idx="27" c:formatCode="m/d/yyyy">
                  <c:v>45836</c:v>
                </c:pt>
                <c:pt idx="28" c:formatCode="m/d/yyyy">
                  <c:v>45837</c:v>
                </c:pt>
                <c:pt idx="29" c:formatCode="m/d/yyyy">
                  <c:v>45838</c:v>
                </c:pt>
                <c:pt idx="30" c:formatCode="m/d/yyyy">
                  <c:v>45839</c:v>
                </c:pt>
                <c:pt idx="31" c:formatCode="m/d/yyyy">
                  <c:v>45840</c:v>
                </c:pt>
                <c:pt idx="32" c:formatCode="m/d/yyyy">
                  <c:v>45841</c:v>
                </c:pt>
                <c:pt idx="33" c:formatCode="m/d/yyyy">
                  <c:v>45842</c:v>
                </c:pt>
              </c:numCache>
            </c:numRef>
          </c:cat>
          <c:val>
            <c:numRef>
              <c:f>'P-3(P-17A)'!$B$6:$B$46</c:f>
              <c:numCache>
                <c:formatCode>General</c:formatCode>
                <c:ptCount val="41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a169a1a-b98c-42cb-b5ae-a72df325af1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'PV-4'!$A$7:$A$100</c:f>
              <c:numCache>
                <c:formatCode>m/d/yyyy</c:formatCode>
                <c:ptCount val="9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  <c:pt idx="69" c:formatCode="m/d/yyyy">
                  <c:v>45833</c:v>
                </c:pt>
                <c:pt idx="70" c:formatCode="m/d/yyyy">
                  <c:v>45834</c:v>
                </c:pt>
                <c:pt idx="71" c:formatCode="m/d/yyyy">
                  <c:v>45835</c:v>
                </c:pt>
                <c:pt idx="72" c:formatCode="m/d/yyyy">
                  <c:v>45836</c:v>
                </c:pt>
                <c:pt idx="73" c:formatCode="m/d/yyyy">
                  <c:v>45837</c:v>
                </c:pt>
                <c:pt idx="74" c:formatCode="m/d/yyyy">
                  <c:v>45838</c:v>
                </c:pt>
                <c:pt idx="75" c:formatCode="m/d/yyyy">
                  <c:v>45839</c:v>
                </c:pt>
                <c:pt idx="76" c:formatCode="m/d/yyyy">
                  <c:v>45840</c:v>
                </c:pt>
                <c:pt idx="77" c:formatCode="m/d/yyyy">
                  <c:v>45841</c:v>
                </c:pt>
                <c:pt idx="78" c:formatCode="m/d/yyyy">
                  <c:v>45842</c:v>
                </c:pt>
                <c:pt idx="79" c:formatCode="m/d/yyyy">
                  <c:v>45845</c:v>
                </c:pt>
                <c:pt idx="80" c:formatCode="m/d/yyyy">
                  <c:v>45848</c:v>
                </c:pt>
                <c:pt idx="81" c:formatCode="m/d/yyyy">
                  <c:v>45852</c:v>
                </c:pt>
                <c:pt idx="82" c:formatCode="m/d/yyyy">
                  <c:v>45855</c:v>
                </c:pt>
                <c:pt idx="83" c:formatCode="m/d/yyyy">
                  <c:v>45859</c:v>
                </c:pt>
                <c:pt idx="84" c:formatCode="m/d/yyyy">
                  <c:v>45862</c:v>
                </c:pt>
              </c:numCache>
            </c:numRef>
          </c:cat>
          <c:val>
            <c:numRef>
              <c:f>'PV-4'!$B$7:$B$100</c:f>
              <c:numCache>
                <c:formatCode>#0.0</c:formatCode>
                <c:ptCount val="9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 c:formatCode="@">
                  <c:v>0</c:v>
                </c:pt>
                <c:pt idx="74" c:formatCode="@">
                  <c:v>0</c:v>
                </c:pt>
                <c:pt idx="75" c:formatCode="@">
                  <c:v>0</c:v>
                </c:pt>
                <c:pt idx="76" c:formatCode="@">
                  <c:v>0</c:v>
                </c:pt>
                <c:pt idx="77" c:formatCode="@">
                  <c:v>0</c:v>
                </c:pt>
                <c:pt idx="78" c:formatCode="@">
                  <c:v>0</c:v>
                </c:pt>
                <c:pt idx="79" c:formatCode="@">
                  <c:v>0</c:v>
                </c:pt>
                <c:pt idx="80" c:formatCode="@">
                  <c:v>0</c:v>
                </c:pt>
                <c:pt idx="81" c:formatCode="@">
                  <c:v>0</c:v>
                </c:pt>
                <c:pt idx="82" c:formatCode="@">
                  <c:v>0</c:v>
                </c:pt>
                <c:pt idx="83" c:formatCode="@">
                  <c:v>0</c:v>
                </c:pt>
                <c:pt idx="8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911b698-2831-4772-8d1f-32e65a9fd77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'PV-5'!$A$7:$A$96</c:f>
              <c:numCache>
                <c:formatCode>m/d/yyyy</c:formatCode>
                <c:ptCount val="90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  <c:pt idx="67" c:formatCode="m/d/yyyy">
                  <c:v>45831</c:v>
                </c:pt>
                <c:pt idx="68" c:formatCode="m/d/yyyy">
                  <c:v>45833</c:v>
                </c:pt>
                <c:pt idx="69" c:formatCode="m/d/yyyy">
                  <c:v>45834</c:v>
                </c:pt>
                <c:pt idx="70" c:formatCode="m/d/yyyy">
                  <c:v>45835</c:v>
                </c:pt>
                <c:pt idx="71" c:formatCode="m/d/yyyy">
                  <c:v>45836</c:v>
                </c:pt>
                <c:pt idx="72" c:formatCode="m/d/yyyy">
                  <c:v>45837</c:v>
                </c:pt>
                <c:pt idx="73" c:formatCode="m/d/yyyy">
                  <c:v>45838</c:v>
                </c:pt>
                <c:pt idx="74" c:formatCode="m/d/yyyy">
                  <c:v>45839</c:v>
                </c:pt>
                <c:pt idx="75" c:formatCode="m/d/yyyy">
                  <c:v>45840</c:v>
                </c:pt>
                <c:pt idx="76" c:formatCode="m/d/yyyy">
                  <c:v>45841</c:v>
                </c:pt>
                <c:pt idx="77" c:formatCode="m/d/yyyy">
                  <c:v>45842</c:v>
                </c:pt>
                <c:pt idx="78" c:formatCode="m/d/yyyy">
                  <c:v>45845</c:v>
                </c:pt>
                <c:pt idx="79" c:formatCode="m/d/yyyy">
                  <c:v>45848</c:v>
                </c:pt>
                <c:pt idx="80" c:formatCode="m/d/yyyy">
                  <c:v>45852</c:v>
                </c:pt>
                <c:pt idx="81" c:formatCode="m/d/yyyy">
                  <c:v>45855</c:v>
                </c:pt>
                <c:pt idx="82" c:formatCode="m/d/yyyy">
                  <c:v>45859</c:v>
                </c:pt>
                <c:pt idx="83" c:formatCode="m/d/yyyy">
                  <c:v>45862</c:v>
                </c:pt>
              </c:numCache>
            </c:numRef>
          </c:cat>
          <c:val>
            <c:numRef>
              <c:f>'PV-5'!$B$7:$B$96</c:f>
              <c:numCache>
                <c:formatCode>@</c:formatCode>
                <c:ptCount val="90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0</c:v>
                </c:pt>
                <c:pt idx="67" c:formatCode="#0.0">
                  <c:v>0</c:v>
                </c:pt>
                <c:pt idx="68" c:formatCode="#0.0">
                  <c:v>0</c:v>
                </c:pt>
                <c:pt idx="69" c:formatCode="#0.0">
                  <c:v>0</c:v>
                </c:pt>
                <c:pt idx="70" c:formatCode="#0.0">
                  <c:v>0</c:v>
                </c:pt>
                <c:pt idx="71" c:formatCode="#0.0">
                  <c:v>0</c:v>
                </c:pt>
                <c:pt idx="72" c:formatCode="#0.0">
                  <c:v>0</c:v>
                </c:pt>
                <c:pt idx="73" c:formatCode="#0.0">
                  <c:v>0</c:v>
                </c:pt>
                <c:pt idx="74" c:formatCode="#0.0">
                  <c:v>0</c:v>
                </c:pt>
                <c:pt idx="75" c:formatCode="#0.0">
                  <c:v>0</c:v>
                </c:pt>
                <c:pt idx="76" c:formatCode="#0.0">
                  <c:v>0</c:v>
                </c:pt>
                <c:pt idx="77" c:formatCode="#0.0">
                  <c:v>0</c:v>
                </c:pt>
                <c:pt idx="78" c:formatCode="#0.0">
                  <c:v>0</c:v>
                </c:pt>
                <c:pt idx="79" c:formatCode="#0.0">
                  <c:v>0</c:v>
                </c:pt>
                <c:pt idx="80" c:formatCode="#0.0">
                  <c:v>0.9</c:v>
                </c:pt>
                <c:pt idx="81" c:formatCode="#0.0">
                  <c:v>0</c:v>
                </c:pt>
                <c:pt idx="82" c:formatCode="#0.0">
                  <c:v>0</c:v>
                </c:pt>
                <c:pt idx="83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52970e2-cbf9-4e54-9bbb-9a10ebfd5a2c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'PV-6'!$A$41:$A$100</c:f>
              <c:numCache>
                <c:formatCode>m/d/yyyy</c:formatCode>
                <c:ptCount val="6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  <c:pt idx="41" c:formatCode="m/d/yyyy">
                  <c:v>45848</c:v>
                </c:pt>
                <c:pt idx="42" c:formatCode="m/d/yyyy">
                  <c:v>45852</c:v>
                </c:pt>
                <c:pt idx="43" c:formatCode="m/d/yyyy">
                  <c:v>45855</c:v>
                </c:pt>
                <c:pt idx="44" c:formatCode="m/d/yyyy">
                  <c:v>45859</c:v>
                </c:pt>
                <c:pt idx="45" c:formatCode="m/d/yyyy">
                  <c:v>45862</c:v>
                </c:pt>
              </c:numCache>
            </c:numRef>
          </c:cat>
          <c:val>
            <c:numRef>
              <c:f>'PV-6'!$B$41:$B$100</c:f>
              <c:numCache>
                <c:formatCode>General</c:formatCode>
                <c:ptCount val="6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0.5</c:v>
                </c:pt>
                <c:pt idx="33" c:formatCode="@">
                  <c:v>0</c:v>
                </c:pt>
                <c:pt idx="34">
                  <c:v>0.8</c:v>
                </c:pt>
                <c:pt idx="35">
                  <c:v>0.898</c:v>
                </c:pt>
                <c:pt idx="36">
                  <c:v>1.14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>
                  <c:v>1.2</c:v>
                </c:pt>
                <c:pt idx="43" c:formatCode="@">
                  <c:v>0</c:v>
                </c:pt>
                <c:pt idx="44">
                  <c:v>1.5</c:v>
                </c:pt>
                <c:pt idx="45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380a11a8-c9e8-49d1-8d6e-6800fb81bcb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  <c:pt idx="53" c:formatCode="m/d/yyyy">
                  <c:v>45834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b173a5c-7fa4-46a9-8c7b-9a427b51f067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  <c:pt idx="63" c:formatCode="m/d/yyyy">
                  <c:v>45833</c:v>
                </c:pt>
                <c:pt idx="64" c:formatCode="m/d/yyyy">
                  <c:v>45834</c:v>
                </c:pt>
                <c:pt idx="65" c:formatCode="m/d/yyyy">
                  <c:v>45835</c:v>
                </c:pt>
                <c:pt idx="66" c:formatCode="m/d/yyyy">
                  <c:v>45836</c:v>
                </c:pt>
                <c:pt idx="67" c:formatCode="m/d/yyyy">
                  <c:v>45837</c:v>
                </c:pt>
                <c:pt idx="68" c:formatCode="m/d/yyyy">
                  <c:v>45838</c:v>
                </c:pt>
                <c:pt idx="69" c:formatCode="m/d/yyyy">
                  <c:v>45839</c:v>
                </c:pt>
                <c:pt idx="70" c:formatCode="m/d/yyyy">
                  <c:v>45840</c:v>
                </c:pt>
                <c:pt idx="71" c:formatCode="m/d/yyyy">
                  <c:v>45841</c:v>
                </c:pt>
                <c:pt idx="72" c:formatCode="m/d/yyyy">
                  <c:v>45842</c:v>
                </c:pt>
                <c:pt idx="73" c:formatCode="m/d/yyyy">
                  <c:v>45845</c:v>
                </c:pt>
                <c:pt idx="74" c:formatCode="m/d/yyyy">
                  <c:v>45848</c:v>
                </c:pt>
                <c:pt idx="75" c:formatCode="m/d/yyyy">
                  <c:v>45852</c:v>
                </c:pt>
                <c:pt idx="76" c:formatCode="m/d/yyyy">
                  <c:v>45855</c:v>
                </c:pt>
                <c:pt idx="77" c:formatCode="m/d/yyyy">
                  <c:v>45859</c:v>
                </c:pt>
                <c:pt idx="78" c:formatCode="m/d/yyyy">
                  <c:v>45862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>
                  <c:v>2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>
                  <c:v>1.32</c:v>
                </c:pt>
                <c:pt idx="74" c:formatCode="@">
                  <c:v>0</c:v>
                </c:pt>
                <c:pt idx="75">
                  <c:v>8.5</c:v>
                </c:pt>
                <c:pt idx="76" c:formatCode="@">
                  <c:v>0</c:v>
                </c:pt>
                <c:pt idx="77" c:formatCode="@">
                  <c:v>0</c:v>
                </c:pt>
                <c:pt idx="78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d3a2527-5921-4c67-9b25-4789899771e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45833</c:v>
                </c:pt>
                <c:pt idx="44" c:formatCode="m/d/yyyy">
                  <c:v>45834</c:v>
                </c:pt>
                <c:pt idx="45" c:formatCode="m/d/yyyy">
                  <c:v>45835</c:v>
                </c:pt>
                <c:pt idx="46" c:formatCode="m/d/yyyy">
                  <c:v>45836</c:v>
                </c:pt>
                <c:pt idx="47" c:formatCode="m/d/yyyy">
                  <c:v>45837</c:v>
                </c:pt>
                <c:pt idx="48" c:formatCode="m/d/yyyy">
                  <c:v>45838</c:v>
                </c:pt>
                <c:pt idx="49" c:formatCode="m/d/yyyy">
                  <c:v>45839</c:v>
                </c:pt>
                <c:pt idx="50" c:formatCode="m/d/yyyy">
                  <c:v>45840</c:v>
                </c:pt>
                <c:pt idx="51" c:formatCode="m/d/yyyy">
                  <c:v>45841</c:v>
                </c:pt>
                <c:pt idx="52" c:formatCode="m/d/yyyy">
                  <c:v>45842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918288c-5367-4421-82af-3936454681d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'PV-13B'!$A$20:$A$80</c:f>
              <c:numCache>
                <c:formatCode>m/d/yyyy</c:formatCode>
                <c:ptCount val="6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  <c:pt idx="41" c:formatCode="m/d/yyyy">
                  <c:v>45848</c:v>
                </c:pt>
                <c:pt idx="42" c:formatCode="m/d/yyyy">
                  <c:v>45852</c:v>
                </c:pt>
                <c:pt idx="43" c:formatCode="m/d/yyyy">
                  <c:v>45855</c:v>
                </c:pt>
                <c:pt idx="44" c:formatCode="m/d/yyyy">
                  <c:v>45859</c:v>
                </c:pt>
                <c:pt idx="45" c:formatCode="m/d/yyyy">
                  <c:v>45862</c:v>
                </c:pt>
              </c:numCache>
            </c:numRef>
          </c:cat>
          <c:val>
            <c:numRef>
              <c:f>'PV-13B'!$B$21:$B$80</c:f>
              <c:numCache>
                <c:formatCode>General</c:formatCode>
                <c:ptCount val="6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>
                  <c:v>4.46</c:v>
                </c:pt>
                <c:pt idx="32">
                  <c:v>6.2</c:v>
                </c:pt>
                <c:pt idx="33" c:formatCode="@">
                  <c:v>0</c:v>
                </c:pt>
                <c:pt idx="34">
                  <c:v>1.66</c:v>
                </c:pt>
                <c:pt idx="35">
                  <c:v>23.7</c:v>
                </c:pt>
                <c:pt idx="36" c:formatCode="@">
                  <c:v>0</c:v>
                </c:pt>
                <c:pt idx="37" c:formatCode="@">
                  <c:v>0</c:v>
                </c:pt>
                <c:pt idx="38">
                  <c:v>20.5</c:v>
                </c:pt>
                <c:pt idx="39">
                  <c:v>5.17</c:v>
                </c:pt>
                <c:pt idx="40">
                  <c:v>1.3</c:v>
                </c:pt>
                <c:pt idx="41">
                  <c:v>2.5</c:v>
                </c:pt>
                <c:pt idx="42">
                  <c:v>12.5</c:v>
                </c:pt>
                <c:pt idx="43" c:formatCode="@">
                  <c:v>0</c:v>
                </c:pt>
                <c:pt idx="4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3d5c737-2245-4cf3-af50-25c6b718349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www.khsolc.cz/images/dokumenty/khs-olomouc/Hustopece_havarie/mapa_benzen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>
                <a:solidFill>
                  <a:schemeClr val="accent4">
                    <a:lumMod val="50000"/>
                  </a:schemeClr>
                </a:solidFill>
              </a:rPr>
              <a:t>24. </a:t>
            </a:r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7. 2025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9505911" y="1059743"/>
            <a:ext cx="2164881" cy="16271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040794" y="1405100"/>
            <a:ext cx="676824" cy="60965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171883" y="2780453"/>
          <a:ext cx="11498909" cy="407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9391802" y="897534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371601"/>
            <a:ext cx="337810" cy="489098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162362" y="2566036"/>
          <a:ext cx="11375573" cy="4233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9196258" y="812693"/>
            <a:ext cx="2705796" cy="179447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9868436" y="1490853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89946" y="2607163"/>
          <a:ext cx="11612108" cy="419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P29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48038" t="33011" r="20619" b="29958"/>
          <a:stretch>
            <a:fillRect/>
          </a:stretch>
        </p:blipFill>
        <p:spPr>
          <a:xfrm>
            <a:off x="433631" y="2022792"/>
            <a:ext cx="4075934" cy="27087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192210" y="3377152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t="11712" r="3512" b="-2"/>
          <a:stretch>
            <a:fillRect/>
          </a:stretch>
        </p:blipFill>
        <p:spPr>
          <a:xfrm>
            <a:off x="6431280" y="1558533"/>
            <a:ext cx="3768348" cy="40558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090" y="1014907"/>
            <a:ext cx="12188644" cy="665665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Studny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793919"/>
            <a:ext cx="12188644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20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  <a:hlinkClick r:id="rId1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sz="20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charset="0"/>
                <a:hlinkClick r:id="rId1"/>
              </a:rPr>
              <a:t>https://www.khsolc.cz/images/dokumenty/khs-olomouc/Hustopece_havarie/mapa_benzen.html</a:t>
            </a:r>
            <a:endParaRPr kumimoji="0" lang="cs-CZ" altLang="cs-CZ" sz="20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výsledky se vždy aktualizují po obdržení protokolů z laboratoře </a:t>
            </a:r>
            <a:r>
              <a:rPr lang="cs-CZ" altLang="cs-CZ" b="1" dirty="0">
                <a:latin typeface="+mj-lt"/>
              </a:rPr>
              <a:t>přes klávesnici „F5“</a:t>
            </a:r>
            <a:endParaRPr lang="cs-CZ" altLang="cs-CZ" b="1" dirty="0">
              <a:latin typeface="+mj-lt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+mj-lt"/>
              </a:rPr>
              <a:t> </a:t>
            </a:r>
            <a:endParaRPr lang="cs-CZ" altLang="cs-CZ" dirty="0">
              <a:latin typeface="+mj-l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vyznačená místa se přibližují přes „rolovací kolečko“ na myši (po přiblížení konkrétního místa odběru jsou pod mapkou </a:t>
            </a:r>
            <a:r>
              <a:rPr lang="cs-CZ" altLang="cs-CZ" b="1" dirty="0">
                <a:latin typeface="+mj-lt"/>
              </a:rPr>
              <a:t>k dispozici všechny výsledky z daného místa</a:t>
            </a:r>
            <a:r>
              <a:rPr lang="cs-CZ" altLang="cs-CZ" dirty="0">
                <a:latin typeface="+mj-lt"/>
              </a:rPr>
              <a:t>) </a:t>
            </a:r>
            <a:endParaRPr lang="cs-CZ" altLang="cs-CZ" dirty="0"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1821747"/>
            <a:ext cx="12188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+mj-ea"/>
                <a:cs typeface="+mj-cs"/>
              </a:rPr>
              <a:t>Přehled jednotlivých míst odběru vody ze studní a veřejných vodovodů včetně výsledků rozborů </a:t>
            </a:r>
            <a:endParaRPr lang="cs-CZ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Zástupný obsah 5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2997" t="14471" r="4324" b="17366"/>
          <a:stretch>
            <a:fillRect/>
          </a:stretch>
        </p:blipFill>
        <p:spPr>
          <a:xfrm>
            <a:off x="805543" y="638092"/>
            <a:ext cx="10580914" cy="558181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4471" r="6008" b="10999"/>
          <a:stretch>
            <a:fillRect/>
          </a:stretch>
        </p:blipFill>
        <p:spPr>
          <a:xfrm>
            <a:off x="1110342" y="864654"/>
            <a:ext cx="9971315" cy="554271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693" y="1521061"/>
            <a:ext cx="5710307" cy="4336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2500" t="8881" r="8561" b="4377"/>
          <a:stretch>
            <a:fillRect/>
          </a:stretch>
        </p:blipFill>
        <p:spPr>
          <a:xfrm>
            <a:off x="6489835" y="2737934"/>
            <a:ext cx="5187053" cy="3671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45381" y="2368602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Místa odběru vzorků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9607393" y="789541"/>
            <a:ext cx="2063399" cy="169833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71891" y="1562184"/>
            <a:ext cx="336423" cy="47010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521208" y="2635118"/>
          <a:ext cx="11149584" cy="407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P3 (P17A)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9812" b="62283"/>
          <a:stretch>
            <a:fillRect/>
          </a:stretch>
        </p:blipFill>
        <p:spPr>
          <a:xfrm>
            <a:off x="6097243" y="945412"/>
            <a:ext cx="2459232" cy="184625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7229077" y="1509940"/>
            <a:ext cx="656646" cy="712176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 l="22668" t="23409" r="49246" b="47784"/>
          <a:stretch>
            <a:fillRect/>
          </a:stretch>
        </p:blipFill>
        <p:spPr>
          <a:xfrm>
            <a:off x="8747268" y="945412"/>
            <a:ext cx="2923524" cy="1686648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0058399" y="1191218"/>
            <a:ext cx="648587" cy="60370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720020" y="2222116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P3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11" name="Graf 10"/>
          <p:cNvGraphicFramePr/>
          <p:nvPr/>
        </p:nvGraphicFramePr>
        <p:xfrm>
          <a:off x="601414" y="2868644"/>
          <a:ext cx="11069377" cy="393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9176050" y="1068621"/>
            <a:ext cx="2494742" cy="2057352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9372599" y="1496291"/>
            <a:ext cx="623456" cy="56110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433631" y="2869118"/>
          <a:ext cx="11149584" cy="408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9236775" y="793260"/>
            <a:ext cx="2456187" cy="217905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263234" y="1737696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521207" y="2626596"/>
          <a:ext cx="11155679" cy="4082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160" y="1025646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9402399" y="944311"/>
            <a:ext cx="2293513" cy="188265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80272" y="1334637"/>
            <a:ext cx="417830" cy="57922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37691" y="2826967"/>
          <a:ext cx="11436149" cy="403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9556494" y="942930"/>
            <a:ext cx="2114298" cy="180559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652760" y="168710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0" y="2638425"/>
          <a:ext cx="11670792" cy="421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9896814" y="932302"/>
            <a:ext cx="1773978" cy="179687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830739"/>
            <a:ext cx="620746" cy="56095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0" y="2631570"/>
          <a:ext cx="11670792" cy="407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18603</Words>
  <Application>WPS Presentation</Application>
  <PresentationFormat>Širokoúhlá obrazovka</PresentationFormat>
  <Paragraphs>1789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P3 (P17A)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P29</vt:lpstr>
      <vt:lpstr>Studny  </vt:lpstr>
      <vt:lpstr>Vzduch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115</cp:revision>
  <dcterms:created xsi:type="dcterms:W3CDTF">2025-04-09T05:58:00Z</dcterms:created>
  <dcterms:modified xsi:type="dcterms:W3CDTF">2025-07-28T07:27:07Z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451FF4F9CF8F4118917EFB1445C32D6B_13</vt:lpwstr>
  </property>
  <property fmtid="{D5CDD505-2E9C-101B-9397-08002B2CF9AE}" pid="3" name="KSOProductBuildVer">
    <vt:lpwstr>1033-12.2.0.21931</vt:lpwstr>
  </property>
</Properties>
</file>