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90" r:id="rId17"/>
    <p:sldId id="278" r:id="rId18"/>
    <p:sldId id="279" r:id="rId19"/>
    <p:sldId id="284" r:id="rId20"/>
    <p:sldId id="285" r:id="rId21"/>
    <p:sldId id="270" r:id="rId22"/>
    <p:sldId id="275" r:id="rId23"/>
    <p:sldId id="274" r:id="rId24"/>
    <p:sldId id="280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117a71d-1bc1-4dc3-a8ea-e2d005b7c70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b580ca1-faef-4170-8ed0-f917239ca73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b3a0bb6-4836-4f25-bf9c-88048a68c1ca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4e03572-87aa-4838-abc6-981b5f830bb8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c876f15-1af3-4742-a737-e6407d4dc6bf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e11b4fd-87a3-4192-b6e9-62e31fac34e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PV-5</c:f>
              <c:strCache>
                <c:ptCount val="1"/>
                <c:pt idx="0">
                  <c:v>PV-5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</c:numCache>
            </c:numRef>
          </c:cat>
          <c:val>
            <c:numRef>
              <c:f>'PV-5'!$B$7:$B$73</c:f>
              <c:numCache>
                <c:formatCode>@</c:formatCode>
                <c:ptCount val="67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1.56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ad609a0-e6a2-4602-9e6b-a72b0766ac3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'PV-6'!$A$41:$A$90</c:f>
              <c:numCache>
                <c:formatCode>m/d/yyyy</c:formatCode>
                <c:ptCount val="5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</c:numCache>
            </c:numRef>
          </c:cat>
          <c:val>
            <c:numRef>
              <c:f>'PV-6'!$B$41:$B$90</c:f>
              <c:numCache>
                <c:formatCode>General</c:formatCode>
                <c:ptCount val="5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5950e4e-1cd5-44bc-b92d-10681b8d78f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b1c767b-3ede-453e-bb62-b173e2e0683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53febe4-67ee-4d27-8aaa-a467d8d65b0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2347103-0611-44f4-aa8e-a36c6609bf5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20a36ed-f33d-4c31-a673-bcac9ef27db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8c8a592-2fc5-42e2-942d-14c1977eeae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19. 6. 2025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888367" y="1316355"/>
          <a:ext cx="8561400" cy="456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356673" y="1451546"/>
          <a:ext cx="7314119" cy="422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8" name="Graf 7"/>
          <p:cNvGraphicFramePr/>
          <p:nvPr/>
        </p:nvGraphicFramePr>
        <p:xfrm>
          <a:off x="4448790" y="1660019"/>
          <a:ext cx="7222002" cy="4219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5204" t="20794" r="6046" b="10952"/>
          <a:stretch>
            <a:fillRect/>
          </a:stretch>
        </p:blipFill>
        <p:spPr>
          <a:xfrm>
            <a:off x="1045029" y="696685"/>
            <a:ext cx="10744200" cy="60000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0470" t="17843" r="5377" b="8752"/>
          <a:stretch>
            <a:fillRect/>
          </a:stretch>
        </p:blipFill>
        <p:spPr>
          <a:xfrm>
            <a:off x="1540883" y="1012370"/>
            <a:ext cx="9110233" cy="507274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52407" y="1521061"/>
          <a:ext cx="8518385" cy="4358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949028" y="1433957"/>
          <a:ext cx="7721764" cy="4135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09876" y="1381653"/>
          <a:ext cx="7760916" cy="4208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280125" y="1537532"/>
          <a:ext cx="8212220" cy="434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09752" y="1319212"/>
          <a:ext cx="7761039" cy="4354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5733" y="1390226"/>
          <a:ext cx="7852636" cy="432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575360" y="1455699"/>
          <a:ext cx="7095432" cy="405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26840</Words>
  <Application>WPS Presentation</Application>
  <PresentationFormat>Širokoúhlá obrazovka</PresentationFormat>
  <Paragraphs>3815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92</cp:revision>
  <dcterms:created xsi:type="dcterms:W3CDTF">2025-04-09T05:58:00Z</dcterms:created>
  <dcterms:modified xsi:type="dcterms:W3CDTF">2025-06-23T08:17:15Z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10C4A90F1DCF4A4CA713749D8B9B40E2_13</vt:lpwstr>
  </property>
  <property fmtid="{D5CDD505-2E9C-101B-9397-08002B2CF9AE}" pid="3" name="KSOProductBuildVer">
    <vt:lpwstr>1033-12.2.0.21546</vt:lpwstr>
  </property>
</Properties>
</file>