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6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'PV-2'!$A$50:$A$74</c:f>
              <c:numCache>
                <c:formatCode>m/d/yyyy</c:formatCode>
                <c:ptCount val="25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</c:numCache>
            </c:numRef>
          </c:cat>
          <c:val>
            <c:numRef>
              <c:f>'PV-2'!$B$50:$B$74</c:f>
              <c:numCache>
                <c:formatCode>General</c:formatCode>
                <c:ptCount val="25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2178a05-bc86-4ba5-902a-6e008d640d1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5513e4a-483c-4bbb-9980-7ffb9aa0b1e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e27aeeb-2825-475d-8e2f-d627abfb3087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b7437dd-79ee-46fa-b49a-0c408e12eda3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33af36c-b69d-418c-a96d-e9339be27506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'PV-4'!$A$7:$A$65</c:f>
              <c:numCache>
                <c:formatCode>m/d/yyyy</c:formatCode>
                <c:ptCount val="59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</c:numCache>
            </c:numRef>
          </c:cat>
          <c:val>
            <c:numRef>
              <c:f>'PV-4'!$B$7:$B$65</c:f>
              <c:numCache>
                <c:formatCode>#0.0</c:formatCode>
                <c:ptCount val="59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d5d99ca-f861-4307-a24b-04f6edb0ba8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837e00b-8029-47e4-a7be-08feca5e4a4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'PV-6'!$A$41:$A$70</c:f>
              <c:numCache>
                <c:formatCode>m/d/yyyy</c:formatCode>
                <c:ptCount val="3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</c:numCache>
            </c:numRef>
          </c:cat>
          <c:val>
            <c:numRef>
              <c:f>'PV-6'!$B$41:$B$70</c:f>
              <c:numCache>
                <c:formatCode>General</c:formatCode>
                <c:ptCount val="3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24cff37-cdfb-4198-8fee-977c4c8d306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2727654-eabb-48c4-9836-c9a2e5bc5ba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</c:numCache>
            </c:numRef>
          </c:cat>
          <c:val>
            <c:numRef>
              <c:f>'PV-8'!$B$7:$B$60</c:f>
              <c:numCache>
                <c:formatCode>General</c:formatCode>
                <c:ptCount val="5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7627a96-b356-44e4-aa50-5c9755e91f0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a481939-b5aa-426b-8d1d-1456fb3f1a3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'PV-13B'!$A$20:$A$50</c:f>
              <c:numCache>
                <c:formatCode>m/d/yyyy</c:formatCode>
                <c:ptCount val="3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</c:numCache>
            </c:numRef>
          </c:cat>
          <c:val>
            <c:numRef>
              <c:f>'PV-13B'!$B$21:$B$50</c:f>
              <c:numCache>
                <c:formatCode>General</c:formatCode>
                <c:ptCount val="3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9f21a96-7c1d-4486-82bc-204e61f5454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99e4bb3-ab7d-4b2e-9136-12f9696ae0d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>
                <a:solidFill>
                  <a:schemeClr val="accent4">
                    <a:lumMod val="50000"/>
                  </a:schemeClr>
                </a:solidFill>
              </a:rPr>
              <a:t>6. </a:t>
            </a:r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3109391" y="1316355"/>
          <a:ext cx="8340375" cy="456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56673" y="1319213"/>
          <a:ext cx="7314119" cy="427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8" name="Graf 7"/>
          <p:cNvGraphicFramePr/>
          <p:nvPr/>
        </p:nvGraphicFramePr>
        <p:xfrm>
          <a:off x="4448789" y="1318643"/>
          <a:ext cx="7043555" cy="4146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9822" t="15714" r="5000" b="11746"/>
          <a:stretch>
            <a:fillRect/>
          </a:stretch>
        </p:blipFill>
        <p:spPr>
          <a:xfrm>
            <a:off x="600548" y="740229"/>
            <a:ext cx="10990904" cy="59653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0259" t="14471" r="5587" b="9126"/>
          <a:stretch>
            <a:fillRect/>
          </a:stretch>
        </p:blipFill>
        <p:spPr>
          <a:xfrm>
            <a:off x="957943" y="729343"/>
            <a:ext cx="10276114" cy="595547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194001" y="1438602"/>
          <a:ext cx="8371475" cy="4345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949028" y="1385463"/>
          <a:ext cx="7721764" cy="424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97452" y="1381654"/>
          <a:ext cx="7673339" cy="406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280125" y="1385463"/>
          <a:ext cx="7838148" cy="420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5733" y="1390226"/>
          <a:ext cx="7765059" cy="413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575360" y="1455698"/>
          <a:ext cx="7095432" cy="41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26294</Words>
  <Application>WPS Presentation</Application>
  <PresentationFormat>Širokoúhlá obrazovka</PresentationFormat>
  <Paragraphs>3671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85</cp:revision>
  <dcterms:created xsi:type="dcterms:W3CDTF">2025-04-09T05:58:00Z</dcterms:created>
  <dcterms:modified xsi:type="dcterms:W3CDTF">2025-06-06T10:06:16Z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8556941C04024BFBBEED3E05F9866ADD_13</vt:lpwstr>
  </property>
  <property fmtid="{D5CDD505-2E9C-101B-9397-08002B2CF9AE}" pid="3" name="KSOProductBuildVer">
    <vt:lpwstr>1033-12.2.0.21179</vt:lpwstr>
  </property>
</Properties>
</file>